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5"/>
    <p:sldMasterId id="214748369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Quantico"/>
      <p:regular r:id="rId22"/>
      <p:bold r:id="rId23"/>
      <p:italic r:id="rId24"/>
      <p:boldItalic r:id="rId25"/>
    </p:embeddedFont>
    <p:embeddedFont>
      <p:font typeface="Proxima Nova"/>
      <p:regular r:id="rId26"/>
      <p:bold r:id="rId27"/>
      <p:italic r:id="rId28"/>
      <p:boldItalic r:id="rId29"/>
    </p:embeddedFont>
    <p:embeddedFont>
      <p:font typeface="Aldrich"/>
      <p:regular r:id="rId30"/>
    </p:embeddedFont>
    <p:embeddedFont>
      <p:font typeface="Montserrat"/>
      <p:regular r:id="rId31"/>
      <p:bold r:id="rId32"/>
      <p:italic r:id="rId33"/>
      <p:boldItalic r:id="rId34"/>
    </p:embeddedFont>
    <p:embeddedFont>
      <p:font typeface="Palanquin Dark"/>
      <p:regular r:id="rId35"/>
      <p:bold r:id="rId36"/>
    </p:embeddedFont>
    <p:embeddedFont>
      <p:font typeface="Average"/>
      <p:regular r:id="rId37"/>
    </p:embeddedFont>
    <p:embeddedFont>
      <p:font typeface="Abhaya Libre"/>
      <p:regular r:id="rId38"/>
      <p:bold r:id="rId39"/>
    </p:embeddedFont>
    <p:embeddedFont>
      <p:font typeface="Oswald"/>
      <p:regular r:id="rId40"/>
      <p:bold r:id="rId41"/>
    </p:embeddedFont>
    <p:embeddedFont>
      <p:font typeface="Advent Pr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Supajj"/>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3.xml"/><Relationship Id="rId42" Type="http://schemas.openxmlformats.org/officeDocument/2006/relationships/font" Target="fonts/AdventPro-regular.fntdata"/><Relationship Id="rId41" Type="http://schemas.openxmlformats.org/officeDocument/2006/relationships/font" Target="fonts/Oswald-bold.fntdata"/><Relationship Id="rId22" Type="http://schemas.openxmlformats.org/officeDocument/2006/relationships/font" Target="fonts/Quantico-regular.fntdata"/><Relationship Id="rId44" Type="http://schemas.openxmlformats.org/officeDocument/2006/relationships/font" Target="fonts/AdventPro-italic.fntdata"/><Relationship Id="rId21" Type="http://schemas.openxmlformats.org/officeDocument/2006/relationships/slide" Target="slides/slide14.xml"/><Relationship Id="rId43" Type="http://schemas.openxmlformats.org/officeDocument/2006/relationships/font" Target="fonts/AdventPro-bold.fntdata"/><Relationship Id="rId24" Type="http://schemas.openxmlformats.org/officeDocument/2006/relationships/font" Target="fonts/Quantico-italic.fntdata"/><Relationship Id="rId23" Type="http://schemas.openxmlformats.org/officeDocument/2006/relationships/font" Target="fonts/Quantico-bold.fntdata"/><Relationship Id="rId45" Type="http://schemas.openxmlformats.org/officeDocument/2006/relationships/font" Target="fonts/AdventPr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font" Target="fonts/ProximaNova-regular.fntdata"/><Relationship Id="rId25" Type="http://schemas.openxmlformats.org/officeDocument/2006/relationships/font" Target="fonts/Quantico-boldItalic.fntdata"/><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ProximaNova-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regular.fntdata"/><Relationship Id="rId30" Type="http://schemas.openxmlformats.org/officeDocument/2006/relationships/font" Target="fonts/Aldrich-regular.fntdata"/><Relationship Id="rId11" Type="http://schemas.openxmlformats.org/officeDocument/2006/relationships/slide" Target="slides/slide4.xml"/><Relationship Id="rId33" Type="http://schemas.openxmlformats.org/officeDocument/2006/relationships/font" Target="fonts/Montserrat-italic.fntdata"/><Relationship Id="rId10" Type="http://schemas.openxmlformats.org/officeDocument/2006/relationships/slide" Target="slides/slide3.xml"/><Relationship Id="rId32" Type="http://schemas.openxmlformats.org/officeDocument/2006/relationships/font" Target="fonts/Montserrat-bold.fntdata"/><Relationship Id="rId13" Type="http://schemas.openxmlformats.org/officeDocument/2006/relationships/slide" Target="slides/slide6.xml"/><Relationship Id="rId35" Type="http://schemas.openxmlformats.org/officeDocument/2006/relationships/font" Target="fonts/PalanquinDark-regular.fntdata"/><Relationship Id="rId12" Type="http://schemas.openxmlformats.org/officeDocument/2006/relationships/slide" Target="slides/slide5.xml"/><Relationship Id="rId34" Type="http://schemas.openxmlformats.org/officeDocument/2006/relationships/font" Target="fonts/Montserrat-boldItalic.fntdata"/><Relationship Id="rId15" Type="http://schemas.openxmlformats.org/officeDocument/2006/relationships/slide" Target="slides/slide8.xml"/><Relationship Id="rId37" Type="http://schemas.openxmlformats.org/officeDocument/2006/relationships/font" Target="fonts/Average-regular.fntdata"/><Relationship Id="rId14" Type="http://schemas.openxmlformats.org/officeDocument/2006/relationships/slide" Target="slides/slide7.xml"/><Relationship Id="rId36" Type="http://schemas.openxmlformats.org/officeDocument/2006/relationships/font" Target="fonts/PalanquinDark-bold.fntdata"/><Relationship Id="rId17" Type="http://schemas.openxmlformats.org/officeDocument/2006/relationships/slide" Target="slides/slide10.xml"/><Relationship Id="rId39" Type="http://schemas.openxmlformats.org/officeDocument/2006/relationships/font" Target="fonts/AbhayaLibre-bold.fntdata"/><Relationship Id="rId16" Type="http://schemas.openxmlformats.org/officeDocument/2006/relationships/slide" Target="slides/slide9.xml"/><Relationship Id="rId38" Type="http://schemas.openxmlformats.org/officeDocument/2006/relationships/font" Target="fonts/AbhayaLibre-regular.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08T22:52:09.010">
    <p:pos x="6000" y="0"/>
    <p:text>no need for this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3-08T22:52:13.116">
    <p:pos x="6000" y="0"/>
    <p:text>no need for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b69729ce4b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b69729ce4b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16f351303e_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16f351303e_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Quantico"/>
              <a:buChar char="●"/>
            </a:pPr>
            <a:r>
              <a:rPr lang="en" sz="900">
                <a:solidFill>
                  <a:schemeClr val="dk1"/>
                </a:solidFill>
                <a:latin typeface="Quantico"/>
                <a:ea typeface="Quantico"/>
                <a:cs typeface="Quantico"/>
                <a:sym typeface="Quantico"/>
              </a:rPr>
              <a:t>A special encounter with a co-op robot set.</a:t>
            </a:r>
            <a:endParaRPr sz="900">
              <a:solidFill>
                <a:schemeClr val="dk1"/>
              </a:solidFill>
              <a:latin typeface="Quantico"/>
              <a:ea typeface="Quantico"/>
              <a:cs typeface="Quantico"/>
              <a:sym typeface="Quantico"/>
            </a:endParaRPr>
          </a:p>
          <a:p>
            <a:pPr indent="-285750" lvl="0" marL="457200" rtl="0" algn="l">
              <a:spcBef>
                <a:spcPts val="0"/>
              </a:spcBef>
              <a:spcAft>
                <a:spcPts val="0"/>
              </a:spcAft>
              <a:buClr>
                <a:schemeClr val="dk1"/>
              </a:buClr>
              <a:buSzPts val="900"/>
              <a:buFont typeface="Quantico"/>
              <a:buChar char="●"/>
            </a:pPr>
            <a:r>
              <a:rPr lang="en" sz="900">
                <a:solidFill>
                  <a:schemeClr val="dk1"/>
                </a:solidFill>
                <a:latin typeface="Quantico"/>
                <a:ea typeface="Quantico"/>
                <a:cs typeface="Quantico"/>
                <a:sym typeface="Quantico"/>
              </a:rPr>
              <a:t>These robots were contained to the streets, but somehow managed to make their way into the laboratory. </a:t>
            </a:r>
            <a:endParaRPr sz="900">
              <a:solidFill>
                <a:schemeClr val="dk1"/>
              </a:solidFill>
              <a:latin typeface="Quantico"/>
              <a:ea typeface="Quantico"/>
              <a:cs typeface="Quantico"/>
              <a:sym typeface="Quantico"/>
            </a:endParaRPr>
          </a:p>
          <a:p>
            <a:pPr indent="-285750" lvl="0" marL="457200" rtl="0" algn="l">
              <a:spcBef>
                <a:spcPts val="0"/>
              </a:spcBef>
              <a:spcAft>
                <a:spcPts val="0"/>
              </a:spcAft>
              <a:buClr>
                <a:schemeClr val="dk1"/>
              </a:buClr>
              <a:buSzPts val="900"/>
              <a:buFont typeface="Quantico"/>
              <a:buChar char="●"/>
            </a:pPr>
            <a:r>
              <a:rPr lang="en" sz="900">
                <a:solidFill>
                  <a:schemeClr val="dk1"/>
                </a:solidFill>
                <a:latin typeface="Quantico"/>
                <a:ea typeface="Quantico"/>
                <a:cs typeface="Quantico"/>
                <a:sym typeface="Quantico"/>
              </a:rPr>
              <a:t>The smaller patrol bot uses a wheel to move around at fast speeds and has two blades on its hands to inflict harm. It uses its siren to alert the larger bot to find and attack the player. </a:t>
            </a:r>
            <a:endParaRPr sz="900">
              <a:solidFill>
                <a:schemeClr val="dk1"/>
              </a:solidFill>
              <a:latin typeface="Quantico"/>
              <a:ea typeface="Quantico"/>
              <a:cs typeface="Quantico"/>
              <a:sym typeface="Quantico"/>
            </a:endParaRPr>
          </a:p>
          <a:p>
            <a:pPr indent="-285750" lvl="0" marL="457200" rtl="0" algn="l">
              <a:spcBef>
                <a:spcPts val="0"/>
              </a:spcBef>
              <a:spcAft>
                <a:spcPts val="0"/>
              </a:spcAft>
              <a:buClr>
                <a:schemeClr val="dk1"/>
              </a:buClr>
              <a:buSzPts val="900"/>
              <a:buFont typeface="Quantico"/>
              <a:buChar char="●"/>
            </a:pPr>
            <a:r>
              <a:rPr lang="en" sz="900">
                <a:solidFill>
                  <a:schemeClr val="dk1"/>
                </a:solidFill>
                <a:latin typeface="Quantico"/>
                <a:ea typeface="Quantico"/>
                <a:cs typeface="Quantico"/>
                <a:sym typeface="Quantico"/>
              </a:rPr>
              <a:t>The larger patrol bot fires 3 types of lasers from its traffic lights and uses its surveillance camera to identify and target the player.</a:t>
            </a:r>
            <a:endParaRPr sz="900">
              <a:solidFill>
                <a:schemeClr val="dk1"/>
              </a:solidFill>
              <a:latin typeface="Quantico"/>
              <a:ea typeface="Quantico"/>
              <a:cs typeface="Quantico"/>
              <a:sym typeface="Quantico"/>
            </a:endParaRPr>
          </a:p>
          <a:p>
            <a:pPr indent="0" lvl="0" marL="0" rtl="0" algn="l">
              <a:lnSpc>
                <a:spcPct val="100000"/>
              </a:lnSpc>
              <a:spcBef>
                <a:spcPts val="0"/>
              </a:spcBef>
              <a:spcAft>
                <a:spcPts val="0"/>
              </a:spcAft>
              <a:buSzPts val="1100"/>
              <a:buNone/>
            </a:pPr>
            <a:r>
              <a:t/>
            </a:r>
            <a:endParaRPr sz="9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16996f9e18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16996f9e1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166bb6bba0_0_16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166bb6bba0_0_1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166bb6bba0_0_16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2166bb6bba0_0_16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166bb6bba0_0_1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166bb6bba0_0_1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166bb6bba0_0_1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2166bb6bba0_0_1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166bb6bba0_0_1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166bb6bba0_0_1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66bb6bba0_0_17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166bb6bba0_0_17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166bb6bba0_0_16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2166bb6bba0_0_1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767c82e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767c82e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166bb6bba0_0_1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166bb6bba0_0_1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66bb6bba0_0_16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166bb6bba0_0_1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Quantico"/>
              <a:buChar char="●"/>
            </a:pPr>
            <a:r>
              <a:rPr lang="en" sz="900">
                <a:solidFill>
                  <a:schemeClr val="dk1"/>
                </a:solidFill>
                <a:latin typeface="Quantico"/>
                <a:ea typeface="Quantico"/>
                <a:cs typeface="Quantico"/>
                <a:sym typeface="Quantico"/>
              </a:rPr>
              <a:t>Large tank-like boss with filaments the player needs to destroy in order to beat the boss. </a:t>
            </a:r>
            <a:endParaRPr sz="900">
              <a:solidFill>
                <a:schemeClr val="dk1"/>
              </a:solidFill>
              <a:latin typeface="Quantico"/>
              <a:ea typeface="Quantico"/>
              <a:cs typeface="Quantico"/>
              <a:sym typeface="Quantico"/>
            </a:endParaRPr>
          </a:p>
          <a:p>
            <a:pPr indent="-285750" lvl="0" marL="457200" rtl="0" algn="l">
              <a:spcBef>
                <a:spcPts val="0"/>
              </a:spcBef>
              <a:spcAft>
                <a:spcPts val="0"/>
              </a:spcAft>
              <a:buClr>
                <a:schemeClr val="dk1"/>
              </a:buClr>
              <a:buSzPts val="900"/>
              <a:buFont typeface="Quantico"/>
              <a:buChar char="●"/>
            </a:pPr>
            <a:r>
              <a:rPr lang="en" sz="900">
                <a:solidFill>
                  <a:schemeClr val="dk1"/>
                </a:solidFill>
                <a:latin typeface="Quantico"/>
                <a:ea typeface="Quantico"/>
                <a:cs typeface="Quantico"/>
                <a:sym typeface="Quantico"/>
              </a:rPr>
              <a:t>Moves slowly, but does a lot of damage and fires large lasers at the player.</a:t>
            </a:r>
            <a:endParaRPr sz="900">
              <a:solidFill>
                <a:schemeClr val="dk1"/>
              </a:solidFill>
              <a:latin typeface="Quantico"/>
              <a:ea typeface="Quantico"/>
              <a:cs typeface="Quantico"/>
              <a:sym typeface="Quantico"/>
            </a:endParaRPr>
          </a:p>
          <a:p>
            <a:pPr indent="-285750" lvl="0" marL="457200" rtl="0" algn="l">
              <a:spcBef>
                <a:spcPts val="0"/>
              </a:spcBef>
              <a:spcAft>
                <a:spcPts val="0"/>
              </a:spcAft>
              <a:buClr>
                <a:schemeClr val="dk1"/>
              </a:buClr>
              <a:buSzPts val="900"/>
              <a:buFont typeface="Quantico"/>
              <a:buChar char="●"/>
            </a:pPr>
            <a:r>
              <a:rPr lang="en" sz="900">
                <a:solidFill>
                  <a:schemeClr val="dk1"/>
                </a:solidFill>
                <a:latin typeface="Quantico"/>
                <a:ea typeface="Quantico"/>
                <a:cs typeface="Quantico"/>
                <a:sym typeface="Quantico"/>
              </a:rPr>
              <a:t>Sturdy with hard metal and layers of rocks covering its body.</a:t>
            </a:r>
            <a:endParaRPr sz="900">
              <a:solidFill>
                <a:schemeClr val="dk1"/>
              </a:solidFill>
              <a:latin typeface="Quantico"/>
              <a:ea typeface="Quantico"/>
              <a:cs typeface="Quantico"/>
              <a:sym typeface="Quantico"/>
            </a:endParaRPr>
          </a:p>
          <a:p>
            <a:pPr indent="0" lvl="0" marL="0" rtl="0" algn="l">
              <a:lnSpc>
                <a:spcPct val="100000"/>
              </a:lnSpc>
              <a:spcBef>
                <a:spcPts val="0"/>
              </a:spcBef>
              <a:spcAft>
                <a:spcPts val="0"/>
              </a:spcAft>
              <a:buSzPts val="1100"/>
              <a:buNone/>
            </a:pPr>
            <a:r>
              <a:t/>
            </a:r>
            <a:endParaRPr sz="6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6f351303e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16f351303e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Quantico"/>
              <a:buChar char="●"/>
            </a:pPr>
            <a:r>
              <a:rPr lang="en" sz="900">
                <a:solidFill>
                  <a:schemeClr val="dk1"/>
                </a:solidFill>
                <a:latin typeface="Quantico"/>
                <a:ea typeface="Quantico"/>
                <a:cs typeface="Quantico"/>
                <a:sym typeface="Quantico"/>
              </a:rPr>
              <a:t>A friendly bug-like robot that frequently aids the player through upgrading their skills and items. </a:t>
            </a:r>
            <a:endParaRPr sz="900">
              <a:solidFill>
                <a:schemeClr val="dk1"/>
              </a:solidFill>
              <a:latin typeface="Quantico"/>
              <a:ea typeface="Quantico"/>
              <a:cs typeface="Quantico"/>
              <a:sym typeface="Quantico"/>
            </a:endParaRPr>
          </a:p>
          <a:p>
            <a:pPr indent="-285750" lvl="0" marL="457200" rtl="0" algn="l">
              <a:spcBef>
                <a:spcPts val="0"/>
              </a:spcBef>
              <a:spcAft>
                <a:spcPts val="0"/>
              </a:spcAft>
              <a:buClr>
                <a:schemeClr val="dk1"/>
              </a:buClr>
              <a:buSzPts val="900"/>
              <a:buFont typeface="Quantico"/>
              <a:buChar char="●"/>
            </a:pPr>
            <a:r>
              <a:rPr lang="en" sz="900">
                <a:solidFill>
                  <a:schemeClr val="dk1"/>
                </a:solidFill>
                <a:latin typeface="Quantico"/>
                <a:ea typeface="Quantico"/>
                <a:cs typeface="Quantico"/>
                <a:sym typeface="Quantico"/>
              </a:rPr>
              <a:t>Able to fly and is technologically apt. </a:t>
            </a:r>
            <a:endParaRPr sz="900">
              <a:solidFill>
                <a:schemeClr val="dk1"/>
              </a:solidFill>
              <a:latin typeface="Quantico"/>
              <a:ea typeface="Quantico"/>
              <a:cs typeface="Quantico"/>
              <a:sym typeface="Quantico"/>
            </a:endParaRPr>
          </a:p>
          <a:p>
            <a:pPr indent="0" lvl="0" marL="0" rtl="0" algn="l">
              <a:lnSpc>
                <a:spcPct val="100000"/>
              </a:lnSpc>
              <a:spcBef>
                <a:spcPts val="0"/>
              </a:spcBef>
              <a:spcAft>
                <a:spcPts val="0"/>
              </a:spcAft>
              <a:buSzPts val="1100"/>
              <a:buNone/>
            </a:pPr>
            <a:r>
              <a:t/>
            </a:r>
            <a:endParaRPr sz="9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4"/>
          <p:cNvSpPr txBox="1"/>
          <p:nvPr>
            <p:ph type="ctrTitle"/>
          </p:nvPr>
        </p:nvSpPr>
        <p:spPr>
          <a:xfrm>
            <a:off x="2558550" y="1096050"/>
            <a:ext cx="4026900" cy="23778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14"/>
          <p:cNvSpPr txBox="1"/>
          <p:nvPr>
            <p:ph idx="1" type="subTitle"/>
          </p:nvPr>
        </p:nvSpPr>
        <p:spPr>
          <a:xfrm>
            <a:off x="2558550" y="3545000"/>
            <a:ext cx="4026900" cy="43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61" name="Shape 61"/>
        <p:cNvGrpSpPr/>
        <p:nvPr/>
      </p:nvGrpSpPr>
      <p:grpSpPr>
        <a:xfrm>
          <a:off x="0" y="0"/>
          <a:ext cx="0" cy="0"/>
          <a:chOff x="0" y="0"/>
          <a:chExt cx="0" cy="0"/>
        </a:xfrm>
      </p:grpSpPr>
      <p:sp>
        <p:nvSpPr>
          <p:cNvPr id="62" name="Google Shape;62;p15"/>
          <p:cNvSpPr txBox="1"/>
          <p:nvPr>
            <p:ph type="title"/>
          </p:nvPr>
        </p:nvSpPr>
        <p:spPr>
          <a:xfrm flipH="1">
            <a:off x="775488" y="1636400"/>
            <a:ext cx="859800" cy="45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3" name="Google Shape;63;p15"/>
          <p:cNvSpPr txBox="1"/>
          <p:nvPr>
            <p:ph idx="1" type="subTitle"/>
          </p:nvPr>
        </p:nvSpPr>
        <p:spPr>
          <a:xfrm flipH="1">
            <a:off x="1880111" y="1716275"/>
            <a:ext cx="25827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atin typeface="Aldrich"/>
                <a:ea typeface="Aldrich"/>
                <a:cs typeface="Aldrich"/>
                <a:sym typeface="Aldrich"/>
              </a:defRPr>
            </a:lvl1pPr>
            <a:lvl2pPr lvl="1" algn="l">
              <a:lnSpc>
                <a:spcPct val="100000"/>
              </a:lnSpc>
              <a:spcBef>
                <a:spcPts val="0"/>
              </a:spcBef>
              <a:spcAft>
                <a:spcPts val="0"/>
              </a:spcAft>
              <a:buSzPts val="1100"/>
              <a:buNone/>
              <a:defRPr>
                <a:latin typeface="Aldrich"/>
                <a:ea typeface="Aldrich"/>
                <a:cs typeface="Aldrich"/>
                <a:sym typeface="Aldrich"/>
              </a:defRPr>
            </a:lvl2pPr>
            <a:lvl3pPr lvl="2" algn="l">
              <a:lnSpc>
                <a:spcPct val="100000"/>
              </a:lnSpc>
              <a:spcBef>
                <a:spcPts val="0"/>
              </a:spcBef>
              <a:spcAft>
                <a:spcPts val="0"/>
              </a:spcAft>
              <a:buSzPts val="1100"/>
              <a:buNone/>
              <a:defRPr>
                <a:latin typeface="Aldrich"/>
                <a:ea typeface="Aldrich"/>
                <a:cs typeface="Aldrich"/>
                <a:sym typeface="Aldrich"/>
              </a:defRPr>
            </a:lvl3pPr>
            <a:lvl4pPr lvl="3" algn="l">
              <a:lnSpc>
                <a:spcPct val="100000"/>
              </a:lnSpc>
              <a:spcBef>
                <a:spcPts val="0"/>
              </a:spcBef>
              <a:spcAft>
                <a:spcPts val="0"/>
              </a:spcAft>
              <a:buSzPts val="1100"/>
              <a:buNone/>
              <a:defRPr>
                <a:latin typeface="Aldrich"/>
                <a:ea typeface="Aldrich"/>
                <a:cs typeface="Aldrich"/>
                <a:sym typeface="Aldrich"/>
              </a:defRPr>
            </a:lvl4pPr>
            <a:lvl5pPr lvl="4" algn="l">
              <a:lnSpc>
                <a:spcPct val="100000"/>
              </a:lnSpc>
              <a:spcBef>
                <a:spcPts val="0"/>
              </a:spcBef>
              <a:spcAft>
                <a:spcPts val="0"/>
              </a:spcAft>
              <a:buSzPts val="1100"/>
              <a:buNone/>
              <a:defRPr>
                <a:latin typeface="Aldrich"/>
                <a:ea typeface="Aldrich"/>
                <a:cs typeface="Aldrich"/>
                <a:sym typeface="Aldrich"/>
              </a:defRPr>
            </a:lvl5pPr>
            <a:lvl6pPr lvl="5" algn="l">
              <a:lnSpc>
                <a:spcPct val="100000"/>
              </a:lnSpc>
              <a:spcBef>
                <a:spcPts val="0"/>
              </a:spcBef>
              <a:spcAft>
                <a:spcPts val="0"/>
              </a:spcAft>
              <a:buSzPts val="1100"/>
              <a:buNone/>
              <a:defRPr>
                <a:latin typeface="Aldrich"/>
                <a:ea typeface="Aldrich"/>
                <a:cs typeface="Aldrich"/>
                <a:sym typeface="Aldrich"/>
              </a:defRPr>
            </a:lvl6pPr>
            <a:lvl7pPr lvl="6" algn="l">
              <a:lnSpc>
                <a:spcPct val="100000"/>
              </a:lnSpc>
              <a:spcBef>
                <a:spcPts val="0"/>
              </a:spcBef>
              <a:spcAft>
                <a:spcPts val="0"/>
              </a:spcAft>
              <a:buSzPts val="1100"/>
              <a:buNone/>
              <a:defRPr>
                <a:latin typeface="Aldrich"/>
                <a:ea typeface="Aldrich"/>
                <a:cs typeface="Aldrich"/>
                <a:sym typeface="Aldrich"/>
              </a:defRPr>
            </a:lvl7pPr>
            <a:lvl8pPr lvl="7" algn="l">
              <a:lnSpc>
                <a:spcPct val="100000"/>
              </a:lnSpc>
              <a:spcBef>
                <a:spcPts val="0"/>
              </a:spcBef>
              <a:spcAft>
                <a:spcPts val="0"/>
              </a:spcAft>
              <a:buSzPts val="1100"/>
              <a:buNone/>
              <a:defRPr>
                <a:latin typeface="Aldrich"/>
                <a:ea typeface="Aldrich"/>
                <a:cs typeface="Aldrich"/>
                <a:sym typeface="Aldrich"/>
              </a:defRPr>
            </a:lvl8pPr>
            <a:lvl9pPr lvl="8" algn="l">
              <a:lnSpc>
                <a:spcPct val="100000"/>
              </a:lnSpc>
              <a:spcBef>
                <a:spcPts val="0"/>
              </a:spcBef>
              <a:spcAft>
                <a:spcPts val="0"/>
              </a:spcAft>
              <a:buSzPts val="1100"/>
              <a:buNone/>
              <a:defRPr>
                <a:latin typeface="Aldrich"/>
                <a:ea typeface="Aldrich"/>
                <a:cs typeface="Aldrich"/>
                <a:sym typeface="Aldrich"/>
              </a:defRPr>
            </a:lvl9pPr>
          </a:lstStyle>
          <a:p/>
        </p:txBody>
      </p:sp>
      <p:sp>
        <p:nvSpPr>
          <p:cNvPr id="64" name="Google Shape;64;p15"/>
          <p:cNvSpPr txBox="1"/>
          <p:nvPr>
            <p:ph idx="2" type="subTitle"/>
          </p:nvPr>
        </p:nvSpPr>
        <p:spPr>
          <a:xfrm flipH="1">
            <a:off x="1880113" y="2039873"/>
            <a:ext cx="2582700" cy="5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65" name="Google Shape;65;p15"/>
          <p:cNvSpPr txBox="1"/>
          <p:nvPr>
            <p:ph idx="3" type="title"/>
          </p:nvPr>
        </p:nvSpPr>
        <p:spPr>
          <a:xfrm flipH="1">
            <a:off x="775488" y="3163275"/>
            <a:ext cx="859800" cy="45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6" name="Google Shape;66;p15"/>
          <p:cNvSpPr txBox="1"/>
          <p:nvPr>
            <p:ph idx="4" type="subTitle"/>
          </p:nvPr>
        </p:nvSpPr>
        <p:spPr>
          <a:xfrm flipH="1">
            <a:off x="1880111" y="3243078"/>
            <a:ext cx="25827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atin typeface="Aldrich"/>
                <a:ea typeface="Aldrich"/>
                <a:cs typeface="Aldrich"/>
                <a:sym typeface="Aldrich"/>
              </a:defRPr>
            </a:lvl1pPr>
            <a:lvl2pPr lvl="1" algn="l">
              <a:lnSpc>
                <a:spcPct val="100000"/>
              </a:lnSpc>
              <a:spcBef>
                <a:spcPts val="0"/>
              </a:spcBef>
              <a:spcAft>
                <a:spcPts val="0"/>
              </a:spcAft>
              <a:buSzPts val="1100"/>
              <a:buNone/>
              <a:defRPr>
                <a:latin typeface="Aldrich"/>
                <a:ea typeface="Aldrich"/>
                <a:cs typeface="Aldrich"/>
                <a:sym typeface="Aldrich"/>
              </a:defRPr>
            </a:lvl2pPr>
            <a:lvl3pPr lvl="2" algn="l">
              <a:lnSpc>
                <a:spcPct val="100000"/>
              </a:lnSpc>
              <a:spcBef>
                <a:spcPts val="0"/>
              </a:spcBef>
              <a:spcAft>
                <a:spcPts val="0"/>
              </a:spcAft>
              <a:buSzPts val="1100"/>
              <a:buNone/>
              <a:defRPr>
                <a:latin typeface="Aldrich"/>
                <a:ea typeface="Aldrich"/>
                <a:cs typeface="Aldrich"/>
                <a:sym typeface="Aldrich"/>
              </a:defRPr>
            </a:lvl3pPr>
            <a:lvl4pPr lvl="3" algn="l">
              <a:lnSpc>
                <a:spcPct val="100000"/>
              </a:lnSpc>
              <a:spcBef>
                <a:spcPts val="0"/>
              </a:spcBef>
              <a:spcAft>
                <a:spcPts val="0"/>
              </a:spcAft>
              <a:buSzPts val="1100"/>
              <a:buNone/>
              <a:defRPr>
                <a:latin typeface="Aldrich"/>
                <a:ea typeface="Aldrich"/>
                <a:cs typeface="Aldrich"/>
                <a:sym typeface="Aldrich"/>
              </a:defRPr>
            </a:lvl4pPr>
            <a:lvl5pPr lvl="4" algn="l">
              <a:lnSpc>
                <a:spcPct val="100000"/>
              </a:lnSpc>
              <a:spcBef>
                <a:spcPts val="0"/>
              </a:spcBef>
              <a:spcAft>
                <a:spcPts val="0"/>
              </a:spcAft>
              <a:buSzPts val="1100"/>
              <a:buNone/>
              <a:defRPr>
                <a:latin typeface="Aldrich"/>
                <a:ea typeface="Aldrich"/>
                <a:cs typeface="Aldrich"/>
                <a:sym typeface="Aldrich"/>
              </a:defRPr>
            </a:lvl5pPr>
            <a:lvl6pPr lvl="5" algn="l">
              <a:lnSpc>
                <a:spcPct val="100000"/>
              </a:lnSpc>
              <a:spcBef>
                <a:spcPts val="0"/>
              </a:spcBef>
              <a:spcAft>
                <a:spcPts val="0"/>
              </a:spcAft>
              <a:buSzPts val="1100"/>
              <a:buNone/>
              <a:defRPr>
                <a:latin typeface="Aldrich"/>
                <a:ea typeface="Aldrich"/>
                <a:cs typeface="Aldrich"/>
                <a:sym typeface="Aldrich"/>
              </a:defRPr>
            </a:lvl6pPr>
            <a:lvl7pPr lvl="6" algn="l">
              <a:lnSpc>
                <a:spcPct val="100000"/>
              </a:lnSpc>
              <a:spcBef>
                <a:spcPts val="0"/>
              </a:spcBef>
              <a:spcAft>
                <a:spcPts val="0"/>
              </a:spcAft>
              <a:buSzPts val="1100"/>
              <a:buNone/>
              <a:defRPr>
                <a:latin typeface="Aldrich"/>
                <a:ea typeface="Aldrich"/>
                <a:cs typeface="Aldrich"/>
                <a:sym typeface="Aldrich"/>
              </a:defRPr>
            </a:lvl7pPr>
            <a:lvl8pPr lvl="7" algn="l">
              <a:lnSpc>
                <a:spcPct val="100000"/>
              </a:lnSpc>
              <a:spcBef>
                <a:spcPts val="0"/>
              </a:spcBef>
              <a:spcAft>
                <a:spcPts val="0"/>
              </a:spcAft>
              <a:buSzPts val="1100"/>
              <a:buNone/>
              <a:defRPr>
                <a:latin typeface="Aldrich"/>
                <a:ea typeface="Aldrich"/>
                <a:cs typeface="Aldrich"/>
                <a:sym typeface="Aldrich"/>
              </a:defRPr>
            </a:lvl8pPr>
            <a:lvl9pPr lvl="8" algn="l">
              <a:lnSpc>
                <a:spcPct val="100000"/>
              </a:lnSpc>
              <a:spcBef>
                <a:spcPts val="0"/>
              </a:spcBef>
              <a:spcAft>
                <a:spcPts val="0"/>
              </a:spcAft>
              <a:buSzPts val="1100"/>
              <a:buNone/>
              <a:defRPr>
                <a:latin typeface="Aldrich"/>
                <a:ea typeface="Aldrich"/>
                <a:cs typeface="Aldrich"/>
                <a:sym typeface="Aldrich"/>
              </a:defRPr>
            </a:lvl9pPr>
          </a:lstStyle>
          <a:p/>
        </p:txBody>
      </p:sp>
      <p:sp>
        <p:nvSpPr>
          <p:cNvPr id="67" name="Google Shape;67;p15"/>
          <p:cNvSpPr txBox="1"/>
          <p:nvPr>
            <p:ph idx="5" type="subTitle"/>
          </p:nvPr>
        </p:nvSpPr>
        <p:spPr>
          <a:xfrm flipH="1">
            <a:off x="1880113" y="3549028"/>
            <a:ext cx="2582700" cy="5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68" name="Google Shape;68;p15"/>
          <p:cNvSpPr txBox="1"/>
          <p:nvPr>
            <p:ph idx="6" type="title"/>
          </p:nvPr>
        </p:nvSpPr>
        <p:spPr>
          <a:xfrm>
            <a:off x="4710913" y="1636400"/>
            <a:ext cx="859800" cy="45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9" name="Google Shape;69;p15"/>
          <p:cNvSpPr txBox="1"/>
          <p:nvPr>
            <p:ph idx="7" type="subTitle"/>
          </p:nvPr>
        </p:nvSpPr>
        <p:spPr>
          <a:xfrm>
            <a:off x="5719788" y="1716275"/>
            <a:ext cx="25827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atin typeface="Aldrich"/>
                <a:ea typeface="Aldrich"/>
                <a:cs typeface="Aldrich"/>
                <a:sym typeface="Aldrich"/>
              </a:defRPr>
            </a:lvl1pPr>
            <a:lvl2pPr lvl="1" algn="l">
              <a:lnSpc>
                <a:spcPct val="100000"/>
              </a:lnSpc>
              <a:spcBef>
                <a:spcPts val="0"/>
              </a:spcBef>
              <a:spcAft>
                <a:spcPts val="0"/>
              </a:spcAft>
              <a:buSzPts val="1100"/>
              <a:buNone/>
              <a:defRPr>
                <a:latin typeface="Aldrich"/>
                <a:ea typeface="Aldrich"/>
                <a:cs typeface="Aldrich"/>
                <a:sym typeface="Aldrich"/>
              </a:defRPr>
            </a:lvl2pPr>
            <a:lvl3pPr lvl="2" algn="l">
              <a:lnSpc>
                <a:spcPct val="100000"/>
              </a:lnSpc>
              <a:spcBef>
                <a:spcPts val="0"/>
              </a:spcBef>
              <a:spcAft>
                <a:spcPts val="0"/>
              </a:spcAft>
              <a:buSzPts val="1100"/>
              <a:buNone/>
              <a:defRPr>
                <a:latin typeface="Aldrich"/>
                <a:ea typeface="Aldrich"/>
                <a:cs typeface="Aldrich"/>
                <a:sym typeface="Aldrich"/>
              </a:defRPr>
            </a:lvl3pPr>
            <a:lvl4pPr lvl="3" algn="l">
              <a:lnSpc>
                <a:spcPct val="100000"/>
              </a:lnSpc>
              <a:spcBef>
                <a:spcPts val="0"/>
              </a:spcBef>
              <a:spcAft>
                <a:spcPts val="0"/>
              </a:spcAft>
              <a:buSzPts val="1100"/>
              <a:buNone/>
              <a:defRPr>
                <a:latin typeface="Aldrich"/>
                <a:ea typeface="Aldrich"/>
                <a:cs typeface="Aldrich"/>
                <a:sym typeface="Aldrich"/>
              </a:defRPr>
            </a:lvl4pPr>
            <a:lvl5pPr lvl="4" algn="l">
              <a:lnSpc>
                <a:spcPct val="100000"/>
              </a:lnSpc>
              <a:spcBef>
                <a:spcPts val="0"/>
              </a:spcBef>
              <a:spcAft>
                <a:spcPts val="0"/>
              </a:spcAft>
              <a:buSzPts val="1100"/>
              <a:buNone/>
              <a:defRPr>
                <a:latin typeface="Aldrich"/>
                <a:ea typeface="Aldrich"/>
                <a:cs typeface="Aldrich"/>
                <a:sym typeface="Aldrich"/>
              </a:defRPr>
            </a:lvl5pPr>
            <a:lvl6pPr lvl="5" algn="l">
              <a:lnSpc>
                <a:spcPct val="100000"/>
              </a:lnSpc>
              <a:spcBef>
                <a:spcPts val="0"/>
              </a:spcBef>
              <a:spcAft>
                <a:spcPts val="0"/>
              </a:spcAft>
              <a:buSzPts val="1100"/>
              <a:buNone/>
              <a:defRPr>
                <a:latin typeface="Aldrich"/>
                <a:ea typeface="Aldrich"/>
                <a:cs typeface="Aldrich"/>
                <a:sym typeface="Aldrich"/>
              </a:defRPr>
            </a:lvl6pPr>
            <a:lvl7pPr lvl="6" algn="l">
              <a:lnSpc>
                <a:spcPct val="100000"/>
              </a:lnSpc>
              <a:spcBef>
                <a:spcPts val="0"/>
              </a:spcBef>
              <a:spcAft>
                <a:spcPts val="0"/>
              </a:spcAft>
              <a:buSzPts val="1100"/>
              <a:buNone/>
              <a:defRPr>
                <a:latin typeface="Aldrich"/>
                <a:ea typeface="Aldrich"/>
                <a:cs typeface="Aldrich"/>
                <a:sym typeface="Aldrich"/>
              </a:defRPr>
            </a:lvl7pPr>
            <a:lvl8pPr lvl="7" algn="l">
              <a:lnSpc>
                <a:spcPct val="100000"/>
              </a:lnSpc>
              <a:spcBef>
                <a:spcPts val="0"/>
              </a:spcBef>
              <a:spcAft>
                <a:spcPts val="0"/>
              </a:spcAft>
              <a:buSzPts val="1100"/>
              <a:buNone/>
              <a:defRPr>
                <a:latin typeface="Aldrich"/>
                <a:ea typeface="Aldrich"/>
                <a:cs typeface="Aldrich"/>
                <a:sym typeface="Aldrich"/>
              </a:defRPr>
            </a:lvl8pPr>
            <a:lvl9pPr lvl="8" algn="l">
              <a:lnSpc>
                <a:spcPct val="100000"/>
              </a:lnSpc>
              <a:spcBef>
                <a:spcPts val="0"/>
              </a:spcBef>
              <a:spcAft>
                <a:spcPts val="0"/>
              </a:spcAft>
              <a:buSzPts val="1100"/>
              <a:buNone/>
              <a:defRPr>
                <a:latin typeface="Aldrich"/>
                <a:ea typeface="Aldrich"/>
                <a:cs typeface="Aldrich"/>
                <a:sym typeface="Aldrich"/>
              </a:defRPr>
            </a:lvl9pPr>
          </a:lstStyle>
          <a:p/>
        </p:txBody>
      </p:sp>
      <p:sp>
        <p:nvSpPr>
          <p:cNvPr id="70" name="Google Shape;70;p15"/>
          <p:cNvSpPr txBox="1"/>
          <p:nvPr>
            <p:ph idx="8" type="subTitle"/>
          </p:nvPr>
        </p:nvSpPr>
        <p:spPr>
          <a:xfrm>
            <a:off x="5719788" y="2039883"/>
            <a:ext cx="2582700" cy="5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1" name="Google Shape;71;p15"/>
          <p:cNvSpPr txBox="1"/>
          <p:nvPr>
            <p:ph idx="9" type="title"/>
          </p:nvPr>
        </p:nvSpPr>
        <p:spPr>
          <a:xfrm>
            <a:off x="4710913" y="3163275"/>
            <a:ext cx="859800" cy="45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2" name="Google Shape;72;p15"/>
          <p:cNvSpPr txBox="1"/>
          <p:nvPr>
            <p:ph idx="13" type="subTitle"/>
          </p:nvPr>
        </p:nvSpPr>
        <p:spPr>
          <a:xfrm>
            <a:off x="5719788" y="3243076"/>
            <a:ext cx="25827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atin typeface="Aldrich"/>
                <a:ea typeface="Aldrich"/>
                <a:cs typeface="Aldrich"/>
                <a:sym typeface="Aldrich"/>
              </a:defRPr>
            </a:lvl1pPr>
            <a:lvl2pPr lvl="1" algn="l">
              <a:lnSpc>
                <a:spcPct val="100000"/>
              </a:lnSpc>
              <a:spcBef>
                <a:spcPts val="0"/>
              </a:spcBef>
              <a:spcAft>
                <a:spcPts val="0"/>
              </a:spcAft>
              <a:buSzPts val="1100"/>
              <a:buNone/>
              <a:defRPr>
                <a:latin typeface="Aldrich"/>
                <a:ea typeface="Aldrich"/>
                <a:cs typeface="Aldrich"/>
                <a:sym typeface="Aldrich"/>
              </a:defRPr>
            </a:lvl2pPr>
            <a:lvl3pPr lvl="2" algn="l">
              <a:lnSpc>
                <a:spcPct val="100000"/>
              </a:lnSpc>
              <a:spcBef>
                <a:spcPts val="0"/>
              </a:spcBef>
              <a:spcAft>
                <a:spcPts val="0"/>
              </a:spcAft>
              <a:buSzPts val="1100"/>
              <a:buNone/>
              <a:defRPr>
                <a:latin typeface="Aldrich"/>
                <a:ea typeface="Aldrich"/>
                <a:cs typeface="Aldrich"/>
                <a:sym typeface="Aldrich"/>
              </a:defRPr>
            </a:lvl3pPr>
            <a:lvl4pPr lvl="3" algn="l">
              <a:lnSpc>
                <a:spcPct val="100000"/>
              </a:lnSpc>
              <a:spcBef>
                <a:spcPts val="0"/>
              </a:spcBef>
              <a:spcAft>
                <a:spcPts val="0"/>
              </a:spcAft>
              <a:buSzPts val="1100"/>
              <a:buNone/>
              <a:defRPr>
                <a:latin typeface="Aldrich"/>
                <a:ea typeface="Aldrich"/>
                <a:cs typeface="Aldrich"/>
                <a:sym typeface="Aldrich"/>
              </a:defRPr>
            </a:lvl4pPr>
            <a:lvl5pPr lvl="4" algn="l">
              <a:lnSpc>
                <a:spcPct val="100000"/>
              </a:lnSpc>
              <a:spcBef>
                <a:spcPts val="0"/>
              </a:spcBef>
              <a:spcAft>
                <a:spcPts val="0"/>
              </a:spcAft>
              <a:buSzPts val="1100"/>
              <a:buNone/>
              <a:defRPr>
                <a:latin typeface="Aldrich"/>
                <a:ea typeface="Aldrich"/>
                <a:cs typeface="Aldrich"/>
                <a:sym typeface="Aldrich"/>
              </a:defRPr>
            </a:lvl5pPr>
            <a:lvl6pPr lvl="5" algn="l">
              <a:lnSpc>
                <a:spcPct val="100000"/>
              </a:lnSpc>
              <a:spcBef>
                <a:spcPts val="0"/>
              </a:spcBef>
              <a:spcAft>
                <a:spcPts val="0"/>
              </a:spcAft>
              <a:buSzPts val="1100"/>
              <a:buNone/>
              <a:defRPr>
                <a:latin typeface="Aldrich"/>
                <a:ea typeface="Aldrich"/>
                <a:cs typeface="Aldrich"/>
                <a:sym typeface="Aldrich"/>
              </a:defRPr>
            </a:lvl6pPr>
            <a:lvl7pPr lvl="6" algn="l">
              <a:lnSpc>
                <a:spcPct val="100000"/>
              </a:lnSpc>
              <a:spcBef>
                <a:spcPts val="0"/>
              </a:spcBef>
              <a:spcAft>
                <a:spcPts val="0"/>
              </a:spcAft>
              <a:buSzPts val="1100"/>
              <a:buNone/>
              <a:defRPr>
                <a:latin typeface="Aldrich"/>
                <a:ea typeface="Aldrich"/>
                <a:cs typeface="Aldrich"/>
                <a:sym typeface="Aldrich"/>
              </a:defRPr>
            </a:lvl7pPr>
            <a:lvl8pPr lvl="7" algn="l">
              <a:lnSpc>
                <a:spcPct val="100000"/>
              </a:lnSpc>
              <a:spcBef>
                <a:spcPts val="0"/>
              </a:spcBef>
              <a:spcAft>
                <a:spcPts val="0"/>
              </a:spcAft>
              <a:buSzPts val="1100"/>
              <a:buNone/>
              <a:defRPr>
                <a:latin typeface="Aldrich"/>
                <a:ea typeface="Aldrich"/>
                <a:cs typeface="Aldrich"/>
                <a:sym typeface="Aldrich"/>
              </a:defRPr>
            </a:lvl8pPr>
            <a:lvl9pPr lvl="8" algn="l">
              <a:lnSpc>
                <a:spcPct val="100000"/>
              </a:lnSpc>
              <a:spcBef>
                <a:spcPts val="0"/>
              </a:spcBef>
              <a:spcAft>
                <a:spcPts val="0"/>
              </a:spcAft>
              <a:buSzPts val="1100"/>
              <a:buNone/>
              <a:defRPr>
                <a:latin typeface="Aldrich"/>
                <a:ea typeface="Aldrich"/>
                <a:cs typeface="Aldrich"/>
                <a:sym typeface="Aldrich"/>
              </a:defRPr>
            </a:lvl9pPr>
          </a:lstStyle>
          <a:p/>
        </p:txBody>
      </p:sp>
      <p:sp>
        <p:nvSpPr>
          <p:cNvPr id="73" name="Google Shape;73;p15"/>
          <p:cNvSpPr txBox="1"/>
          <p:nvPr>
            <p:ph idx="14" type="subTitle"/>
          </p:nvPr>
        </p:nvSpPr>
        <p:spPr>
          <a:xfrm>
            <a:off x="5719788" y="3549025"/>
            <a:ext cx="2582700" cy="5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4" name="Google Shape;74;p15"/>
          <p:cNvSpPr txBox="1"/>
          <p:nvPr>
            <p:ph idx="15"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500"/>
              <a:buFont typeface="Abhaya Libre"/>
              <a:buNone/>
              <a:defRPr/>
            </a:lvl1pPr>
            <a:lvl2pPr lvl="1"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6"/>
          <p:cNvSpPr txBox="1"/>
          <p:nvPr>
            <p:ph type="title"/>
          </p:nvPr>
        </p:nvSpPr>
        <p:spPr>
          <a:xfrm>
            <a:off x="713225" y="2259100"/>
            <a:ext cx="4156500" cy="1512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7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77" name="Google Shape;77;p16"/>
          <p:cNvSpPr txBox="1"/>
          <p:nvPr>
            <p:ph idx="2" type="title"/>
          </p:nvPr>
        </p:nvSpPr>
        <p:spPr>
          <a:xfrm>
            <a:off x="3056975" y="539500"/>
            <a:ext cx="1812600" cy="1719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000"/>
              <a:buNone/>
              <a:defRPr sz="10000">
                <a:solidFill>
                  <a:schemeClr val="dk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78" name="Google Shape;78;p16"/>
          <p:cNvSpPr txBox="1"/>
          <p:nvPr>
            <p:ph idx="1" type="subTitle"/>
          </p:nvPr>
        </p:nvSpPr>
        <p:spPr>
          <a:xfrm>
            <a:off x="713225" y="3970425"/>
            <a:ext cx="4156500" cy="39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100"/>
              <a:buNone/>
              <a:defRPr sz="1600"/>
            </a:lvl1pPr>
            <a:lvl2pPr lvl="1" algn="r">
              <a:lnSpc>
                <a:spcPct val="100000"/>
              </a:lnSpc>
              <a:spcBef>
                <a:spcPts val="0"/>
              </a:spcBef>
              <a:spcAft>
                <a:spcPts val="0"/>
              </a:spcAft>
              <a:buSzPts val="1100"/>
              <a:buNone/>
              <a:defRPr sz="1600"/>
            </a:lvl2pPr>
            <a:lvl3pPr lvl="2" algn="r">
              <a:lnSpc>
                <a:spcPct val="100000"/>
              </a:lnSpc>
              <a:spcBef>
                <a:spcPts val="0"/>
              </a:spcBef>
              <a:spcAft>
                <a:spcPts val="0"/>
              </a:spcAft>
              <a:buSzPts val="1100"/>
              <a:buNone/>
              <a:defRPr sz="1600"/>
            </a:lvl3pPr>
            <a:lvl4pPr lvl="3" algn="r">
              <a:lnSpc>
                <a:spcPct val="100000"/>
              </a:lnSpc>
              <a:spcBef>
                <a:spcPts val="0"/>
              </a:spcBef>
              <a:spcAft>
                <a:spcPts val="0"/>
              </a:spcAft>
              <a:buSzPts val="1100"/>
              <a:buNone/>
              <a:defRPr sz="1600"/>
            </a:lvl4pPr>
            <a:lvl5pPr lvl="4" algn="r">
              <a:lnSpc>
                <a:spcPct val="100000"/>
              </a:lnSpc>
              <a:spcBef>
                <a:spcPts val="0"/>
              </a:spcBef>
              <a:spcAft>
                <a:spcPts val="0"/>
              </a:spcAft>
              <a:buSzPts val="1100"/>
              <a:buNone/>
              <a:defRPr sz="1600"/>
            </a:lvl5pPr>
            <a:lvl6pPr lvl="5" algn="r">
              <a:lnSpc>
                <a:spcPct val="100000"/>
              </a:lnSpc>
              <a:spcBef>
                <a:spcPts val="0"/>
              </a:spcBef>
              <a:spcAft>
                <a:spcPts val="0"/>
              </a:spcAft>
              <a:buSzPts val="1100"/>
              <a:buNone/>
              <a:defRPr sz="1600"/>
            </a:lvl6pPr>
            <a:lvl7pPr lvl="6" algn="r">
              <a:lnSpc>
                <a:spcPct val="100000"/>
              </a:lnSpc>
              <a:spcBef>
                <a:spcPts val="0"/>
              </a:spcBef>
              <a:spcAft>
                <a:spcPts val="0"/>
              </a:spcAft>
              <a:buSzPts val="1100"/>
              <a:buNone/>
              <a:defRPr sz="1600"/>
            </a:lvl7pPr>
            <a:lvl8pPr lvl="7" algn="r">
              <a:lnSpc>
                <a:spcPct val="100000"/>
              </a:lnSpc>
              <a:spcBef>
                <a:spcPts val="0"/>
              </a:spcBef>
              <a:spcAft>
                <a:spcPts val="0"/>
              </a:spcAft>
              <a:buSzPts val="1100"/>
              <a:buNone/>
              <a:defRPr sz="1600"/>
            </a:lvl8pPr>
            <a:lvl9pPr lvl="8" algn="r">
              <a:lnSpc>
                <a:spcPct val="100000"/>
              </a:lnSpc>
              <a:spcBef>
                <a:spcPts val="0"/>
              </a:spcBef>
              <a:spcAft>
                <a:spcPts val="0"/>
              </a:spcAft>
              <a:buSzPts val="11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spTree>
      <p:nvGrpSpPr>
        <p:cNvPr id="79" name="Shape 79"/>
        <p:cNvGrpSpPr/>
        <p:nvPr/>
      </p:nvGrpSpPr>
      <p:grpSpPr>
        <a:xfrm>
          <a:off x="0" y="0"/>
          <a:ext cx="0" cy="0"/>
          <a:chOff x="0" y="0"/>
          <a:chExt cx="0" cy="0"/>
        </a:xfrm>
      </p:grpSpPr>
      <p:sp>
        <p:nvSpPr>
          <p:cNvPr id="80" name="Google Shape;80;p17"/>
          <p:cNvSpPr txBox="1"/>
          <p:nvPr>
            <p:ph type="title"/>
          </p:nvPr>
        </p:nvSpPr>
        <p:spPr>
          <a:xfrm>
            <a:off x="3688525" y="1568200"/>
            <a:ext cx="3762600" cy="15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81" name="Google Shape;81;p17"/>
          <p:cNvSpPr txBox="1"/>
          <p:nvPr>
            <p:ph idx="2" type="title"/>
          </p:nvPr>
        </p:nvSpPr>
        <p:spPr>
          <a:xfrm>
            <a:off x="1542675" y="1537475"/>
            <a:ext cx="2092200" cy="171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10000">
                <a:solidFill>
                  <a:schemeClr val="dk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82" name="Google Shape;82;p17"/>
          <p:cNvSpPr txBox="1"/>
          <p:nvPr>
            <p:ph idx="1" type="subTitle"/>
          </p:nvPr>
        </p:nvSpPr>
        <p:spPr>
          <a:xfrm>
            <a:off x="3688525" y="3107575"/>
            <a:ext cx="3762600" cy="699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sz="1600"/>
            </a:lvl1pPr>
            <a:lvl2pPr lvl="1" algn="l">
              <a:lnSpc>
                <a:spcPct val="100000"/>
              </a:lnSpc>
              <a:spcBef>
                <a:spcPts val="0"/>
              </a:spcBef>
              <a:spcAft>
                <a:spcPts val="0"/>
              </a:spcAft>
              <a:buSzPts val="1100"/>
              <a:buNone/>
              <a:defRPr sz="1600"/>
            </a:lvl2pPr>
            <a:lvl3pPr lvl="2" algn="l">
              <a:lnSpc>
                <a:spcPct val="100000"/>
              </a:lnSpc>
              <a:spcBef>
                <a:spcPts val="0"/>
              </a:spcBef>
              <a:spcAft>
                <a:spcPts val="0"/>
              </a:spcAft>
              <a:buSzPts val="1100"/>
              <a:buNone/>
              <a:defRPr sz="1600"/>
            </a:lvl3pPr>
            <a:lvl4pPr lvl="3" algn="l">
              <a:lnSpc>
                <a:spcPct val="100000"/>
              </a:lnSpc>
              <a:spcBef>
                <a:spcPts val="0"/>
              </a:spcBef>
              <a:spcAft>
                <a:spcPts val="0"/>
              </a:spcAft>
              <a:buSzPts val="1100"/>
              <a:buNone/>
              <a:defRPr sz="1600"/>
            </a:lvl4pPr>
            <a:lvl5pPr lvl="4" algn="l">
              <a:lnSpc>
                <a:spcPct val="100000"/>
              </a:lnSpc>
              <a:spcBef>
                <a:spcPts val="0"/>
              </a:spcBef>
              <a:spcAft>
                <a:spcPts val="0"/>
              </a:spcAft>
              <a:buSzPts val="1100"/>
              <a:buNone/>
              <a:defRPr sz="1600"/>
            </a:lvl5pPr>
            <a:lvl6pPr lvl="5" algn="l">
              <a:lnSpc>
                <a:spcPct val="100000"/>
              </a:lnSpc>
              <a:spcBef>
                <a:spcPts val="0"/>
              </a:spcBef>
              <a:spcAft>
                <a:spcPts val="0"/>
              </a:spcAft>
              <a:buSzPts val="1100"/>
              <a:buNone/>
              <a:defRPr sz="1600"/>
            </a:lvl6pPr>
            <a:lvl7pPr lvl="6" algn="l">
              <a:lnSpc>
                <a:spcPct val="100000"/>
              </a:lnSpc>
              <a:spcBef>
                <a:spcPts val="0"/>
              </a:spcBef>
              <a:spcAft>
                <a:spcPts val="0"/>
              </a:spcAft>
              <a:buSzPts val="1100"/>
              <a:buNone/>
              <a:defRPr sz="1600"/>
            </a:lvl7pPr>
            <a:lvl8pPr lvl="7" algn="l">
              <a:lnSpc>
                <a:spcPct val="100000"/>
              </a:lnSpc>
              <a:spcBef>
                <a:spcPts val="0"/>
              </a:spcBef>
              <a:spcAft>
                <a:spcPts val="0"/>
              </a:spcAft>
              <a:buSzPts val="1100"/>
              <a:buNone/>
              <a:defRPr sz="1600"/>
            </a:lvl8pPr>
            <a:lvl9pPr lvl="8" algn="l">
              <a:lnSpc>
                <a:spcPct val="100000"/>
              </a:lnSpc>
              <a:spcBef>
                <a:spcPts val="0"/>
              </a:spcBef>
              <a:spcAft>
                <a:spcPts val="0"/>
              </a:spcAft>
              <a:buSzPts val="11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spTree>
      <p:nvGrpSpPr>
        <p:cNvPr id="83" name="Shape 83"/>
        <p:cNvGrpSpPr/>
        <p:nvPr/>
      </p:nvGrpSpPr>
      <p:grpSpPr>
        <a:xfrm>
          <a:off x="0" y="0"/>
          <a:ext cx="0" cy="0"/>
          <a:chOff x="0" y="0"/>
          <a:chExt cx="0" cy="0"/>
        </a:xfrm>
      </p:grpSpPr>
      <p:sp>
        <p:nvSpPr>
          <p:cNvPr id="84" name="Google Shape;84;p18"/>
          <p:cNvSpPr txBox="1"/>
          <p:nvPr>
            <p:ph type="title"/>
          </p:nvPr>
        </p:nvSpPr>
        <p:spPr>
          <a:xfrm>
            <a:off x="1151550" y="1452113"/>
            <a:ext cx="4839300" cy="1512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7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85" name="Google Shape;85;p18"/>
          <p:cNvSpPr txBox="1"/>
          <p:nvPr>
            <p:ph idx="2" type="title"/>
          </p:nvPr>
        </p:nvSpPr>
        <p:spPr>
          <a:xfrm>
            <a:off x="6050550" y="1452125"/>
            <a:ext cx="2055300" cy="171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10000">
                <a:solidFill>
                  <a:schemeClr val="dk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86" name="Google Shape;86;p18"/>
          <p:cNvSpPr txBox="1"/>
          <p:nvPr>
            <p:ph idx="1" type="subTitle"/>
          </p:nvPr>
        </p:nvSpPr>
        <p:spPr>
          <a:xfrm>
            <a:off x="1151550" y="2937650"/>
            <a:ext cx="4839300" cy="420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100"/>
              <a:buNone/>
              <a:defRPr sz="1600"/>
            </a:lvl1pPr>
            <a:lvl2pPr lvl="1" algn="r">
              <a:lnSpc>
                <a:spcPct val="100000"/>
              </a:lnSpc>
              <a:spcBef>
                <a:spcPts val="0"/>
              </a:spcBef>
              <a:spcAft>
                <a:spcPts val="0"/>
              </a:spcAft>
              <a:buSzPts val="1100"/>
              <a:buNone/>
              <a:defRPr sz="1600"/>
            </a:lvl2pPr>
            <a:lvl3pPr lvl="2" algn="r">
              <a:lnSpc>
                <a:spcPct val="100000"/>
              </a:lnSpc>
              <a:spcBef>
                <a:spcPts val="0"/>
              </a:spcBef>
              <a:spcAft>
                <a:spcPts val="0"/>
              </a:spcAft>
              <a:buSzPts val="1100"/>
              <a:buNone/>
              <a:defRPr sz="1600"/>
            </a:lvl3pPr>
            <a:lvl4pPr lvl="3" algn="r">
              <a:lnSpc>
                <a:spcPct val="100000"/>
              </a:lnSpc>
              <a:spcBef>
                <a:spcPts val="0"/>
              </a:spcBef>
              <a:spcAft>
                <a:spcPts val="0"/>
              </a:spcAft>
              <a:buSzPts val="1100"/>
              <a:buNone/>
              <a:defRPr sz="1600"/>
            </a:lvl4pPr>
            <a:lvl5pPr lvl="4" algn="r">
              <a:lnSpc>
                <a:spcPct val="100000"/>
              </a:lnSpc>
              <a:spcBef>
                <a:spcPts val="0"/>
              </a:spcBef>
              <a:spcAft>
                <a:spcPts val="0"/>
              </a:spcAft>
              <a:buSzPts val="1100"/>
              <a:buNone/>
              <a:defRPr sz="1600"/>
            </a:lvl5pPr>
            <a:lvl6pPr lvl="5" algn="r">
              <a:lnSpc>
                <a:spcPct val="100000"/>
              </a:lnSpc>
              <a:spcBef>
                <a:spcPts val="0"/>
              </a:spcBef>
              <a:spcAft>
                <a:spcPts val="0"/>
              </a:spcAft>
              <a:buSzPts val="1100"/>
              <a:buNone/>
              <a:defRPr sz="1600"/>
            </a:lvl6pPr>
            <a:lvl7pPr lvl="6" algn="r">
              <a:lnSpc>
                <a:spcPct val="100000"/>
              </a:lnSpc>
              <a:spcBef>
                <a:spcPts val="0"/>
              </a:spcBef>
              <a:spcAft>
                <a:spcPts val="0"/>
              </a:spcAft>
              <a:buSzPts val="1100"/>
              <a:buNone/>
              <a:defRPr sz="1600"/>
            </a:lvl7pPr>
            <a:lvl8pPr lvl="7" algn="r">
              <a:lnSpc>
                <a:spcPct val="100000"/>
              </a:lnSpc>
              <a:spcBef>
                <a:spcPts val="0"/>
              </a:spcBef>
              <a:spcAft>
                <a:spcPts val="0"/>
              </a:spcAft>
              <a:buSzPts val="1100"/>
              <a:buNone/>
              <a:defRPr sz="1600"/>
            </a:lvl8pPr>
            <a:lvl9pPr lvl="8" algn="r">
              <a:lnSpc>
                <a:spcPct val="100000"/>
              </a:lnSpc>
              <a:spcBef>
                <a:spcPts val="0"/>
              </a:spcBef>
              <a:spcAft>
                <a:spcPts val="0"/>
              </a:spcAft>
              <a:buSzPts val="11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spTree>
      <p:nvGrpSpPr>
        <p:cNvPr id="87" name="Shape 87"/>
        <p:cNvGrpSpPr/>
        <p:nvPr/>
      </p:nvGrpSpPr>
      <p:grpSpPr>
        <a:xfrm>
          <a:off x="0" y="0"/>
          <a:ext cx="0" cy="0"/>
          <a:chOff x="0" y="0"/>
          <a:chExt cx="0" cy="0"/>
        </a:xfrm>
      </p:grpSpPr>
      <p:sp>
        <p:nvSpPr>
          <p:cNvPr id="88" name="Google Shape;88;p19"/>
          <p:cNvSpPr txBox="1"/>
          <p:nvPr>
            <p:ph type="title"/>
          </p:nvPr>
        </p:nvSpPr>
        <p:spPr>
          <a:xfrm>
            <a:off x="3640250" y="2259100"/>
            <a:ext cx="4790400" cy="15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89" name="Google Shape;89;p19"/>
          <p:cNvSpPr txBox="1"/>
          <p:nvPr>
            <p:ph idx="2" type="title"/>
          </p:nvPr>
        </p:nvSpPr>
        <p:spPr>
          <a:xfrm>
            <a:off x="3640250" y="539500"/>
            <a:ext cx="2052600" cy="171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10000">
                <a:solidFill>
                  <a:schemeClr val="dk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90" name="Google Shape;90;p19"/>
          <p:cNvSpPr txBox="1"/>
          <p:nvPr>
            <p:ph idx="1" type="subTitle"/>
          </p:nvPr>
        </p:nvSpPr>
        <p:spPr>
          <a:xfrm>
            <a:off x="3640250" y="3970525"/>
            <a:ext cx="4790400" cy="399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sz="1600"/>
            </a:lvl1pPr>
            <a:lvl2pPr lvl="1" algn="l">
              <a:lnSpc>
                <a:spcPct val="100000"/>
              </a:lnSpc>
              <a:spcBef>
                <a:spcPts val="0"/>
              </a:spcBef>
              <a:spcAft>
                <a:spcPts val="0"/>
              </a:spcAft>
              <a:buSzPts val="1100"/>
              <a:buNone/>
              <a:defRPr sz="1600"/>
            </a:lvl2pPr>
            <a:lvl3pPr lvl="2" algn="l">
              <a:lnSpc>
                <a:spcPct val="100000"/>
              </a:lnSpc>
              <a:spcBef>
                <a:spcPts val="0"/>
              </a:spcBef>
              <a:spcAft>
                <a:spcPts val="0"/>
              </a:spcAft>
              <a:buSzPts val="1100"/>
              <a:buNone/>
              <a:defRPr sz="1600"/>
            </a:lvl3pPr>
            <a:lvl4pPr lvl="3" algn="l">
              <a:lnSpc>
                <a:spcPct val="100000"/>
              </a:lnSpc>
              <a:spcBef>
                <a:spcPts val="0"/>
              </a:spcBef>
              <a:spcAft>
                <a:spcPts val="0"/>
              </a:spcAft>
              <a:buSzPts val="1100"/>
              <a:buNone/>
              <a:defRPr sz="1600"/>
            </a:lvl4pPr>
            <a:lvl5pPr lvl="4" algn="l">
              <a:lnSpc>
                <a:spcPct val="100000"/>
              </a:lnSpc>
              <a:spcBef>
                <a:spcPts val="0"/>
              </a:spcBef>
              <a:spcAft>
                <a:spcPts val="0"/>
              </a:spcAft>
              <a:buSzPts val="1100"/>
              <a:buNone/>
              <a:defRPr sz="1600"/>
            </a:lvl5pPr>
            <a:lvl6pPr lvl="5" algn="l">
              <a:lnSpc>
                <a:spcPct val="100000"/>
              </a:lnSpc>
              <a:spcBef>
                <a:spcPts val="0"/>
              </a:spcBef>
              <a:spcAft>
                <a:spcPts val="0"/>
              </a:spcAft>
              <a:buSzPts val="1100"/>
              <a:buNone/>
              <a:defRPr sz="1600"/>
            </a:lvl6pPr>
            <a:lvl7pPr lvl="6" algn="l">
              <a:lnSpc>
                <a:spcPct val="100000"/>
              </a:lnSpc>
              <a:spcBef>
                <a:spcPts val="0"/>
              </a:spcBef>
              <a:spcAft>
                <a:spcPts val="0"/>
              </a:spcAft>
              <a:buSzPts val="1100"/>
              <a:buNone/>
              <a:defRPr sz="1600"/>
            </a:lvl7pPr>
            <a:lvl8pPr lvl="7" algn="l">
              <a:lnSpc>
                <a:spcPct val="100000"/>
              </a:lnSpc>
              <a:spcBef>
                <a:spcPts val="0"/>
              </a:spcBef>
              <a:spcAft>
                <a:spcPts val="0"/>
              </a:spcAft>
              <a:buSzPts val="1100"/>
              <a:buNone/>
              <a:defRPr sz="1600"/>
            </a:lvl8pPr>
            <a:lvl9pPr lvl="8" algn="l">
              <a:lnSpc>
                <a:spcPct val="100000"/>
              </a:lnSpc>
              <a:spcBef>
                <a:spcPts val="0"/>
              </a:spcBef>
              <a:spcAft>
                <a:spcPts val="0"/>
              </a:spcAft>
              <a:buSzPts val="11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1" name="Shape 91"/>
        <p:cNvGrpSpPr/>
        <p:nvPr/>
      </p:nvGrpSpPr>
      <p:grpSpPr>
        <a:xfrm>
          <a:off x="0" y="0"/>
          <a:ext cx="0" cy="0"/>
          <a:chOff x="0" y="0"/>
          <a:chExt cx="0" cy="0"/>
        </a:xfrm>
      </p:grpSpPr>
      <p:sp>
        <p:nvSpPr>
          <p:cNvPr id="92" name="Google Shape;92;p20"/>
          <p:cNvSpPr txBox="1"/>
          <p:nvPr>
            <p:ph type="title"/>
          </p:nvPr>
        </p:nvSpPr>
        <p:spPr>
          <a:xfrm>
            <a:off x="2011500" y="3302454"/>
            <a:ext cx="5121000" cy="40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500">
                <a:solidFill>
                  <a:schemeClr val="dk1"/>
                </a:solidFill>
              </a:defRPr>
            </a:lvl1pPr>
            <a:lvl2pPr lvl="1" algn="ctr">
              <a:lnSpc>
                <a:spcPct val="100000"/>
              </a:lnSpc>
              <a:spcBef>
                <a:spcPts val="0"/>
              </a:spcBef>
              <a:spcAft>
                <a:spcPts val="0"/>
              </a:spcAft>
              <a:buSzPts val="2400"/>
              <a:buNone/>
              <a:defRPr sz="2400">
                <a:solidFill>
                  <a:schemeClr val="dk1"/>
                </a:solidFill>
              </a:defRPr>
            </a:lvl2pPr>
            <a:lvl3pPr lvl="2" algn="ctr">
              <a:lnSpc>
                <a:spcPct val="100000"/>
              </a:lnSpc>
              <a:spcBef>
                <a:spcPts val="0"/>
              </a:spcBef>
              <a:spcAft>
                <a:spcPts val="0"/>
              </a:spcAft>
              <a:buSzPts val="2400"/>
              <a:buNone/>
              <a:defRPr sz="2400">
                <a:solidFill>
                  <a:schemeClr val="dk1"/>
                </a:solidFill>
              </a:defRPr>
            </a:lvl3pPr>
            <a:lvl4pPr lvl="3" algn="ctr">
              <a:lnSpc>
                <a:spcPct val="100000"/>
              </a:lnSpc>
              <a:spcBef>
                <a:spcPts val="0"/>
              </a:spcBef>
              <a:spcAft>
                <a:spcPts val="0"/>
              </a:spcAft>
              <a:buSzPts val="2400"/>
              <a:buNone/>
              <a:defRPr sz="2400">
                <a:solidFill>
                  <a:schemeClr val="dk1"/>
                </a:solidFill>
              </a:defRPr>
            </a:lvl4pPr>
            <a:lvl5pPr lvl="4" algn="ctr">
              <a:lnSpc>
                <a:spcPct val="100000"/>
              </a:lnSpc>
              <a:spcBef>
                <a:spcPts val="0"/>
              </a:spcBef>
              <a:spcAft>
                <a:spcPts val="0"/>
              </a:spcAft>
              <a:buSzPts val="2400"/>
              <a:buNone/>
              <a:defRPr sz="2400">
                <a:solidFill>
                  <a:schemeClr val="dk1"/>
                </a:solidFill>
              </a:defRPr>
            </a:lvl5pPr>
            <a:lvl6pPr lvl="5" algn="ctr">
              <a:lnSpc>
                <a:spcPct val="100000"/>
              </a:lnSpc>
              <a:spcBef>
                <a:spcPts val="0"/>
              </a:spcBef>
              <a:spcAft>
                <a:spcPts val="0"/>
              </a:spcAft>
              <a:buSzPts val="2400"/>
              <a:buNone/>
              <a:defRPr sz="2400">
                <a:solidFill>
                  <a:schemeClr val="dk1"/>
                </a:solidFill>
              </a:defRPr>
            </a:lvl6pPr>
            <a:lvl7pPr lvl="6" algn="ctr">
              <a:lnSpc>
                <a:spcPct val="100000"/>
              </a:lnSpc>
              <a:spcBef>
                <a:spcPts val="0"/>
              </a:spcBef>
              <a:spcAft>
                <a:spcPts val="0"/>
              </a:spcAft>
              <a:buSzPts val="2400"/>
              <a:buNone/>
              <a:defRPr sz="2400">
                <a:solidFill>
                  <a:schemeClr val="dk1"/>
                </a:solidFill>
              </a:defRPr>
            </a:lvl7pPr>
            <a:lvl8pPr lvl="7" algn="ctr">
              <a:lnSpc>
                <a:spcPct val="100000"/>
              </a:lnSpc>
              <a:spcBef>
                <a:spcPts val="0"/>
              </a:spcBef>
              <a:spcAft>
                <a:spcPts val="0"/>
              </a:spcAft>
              <a:buSzPts val="2400"/>
              <a:buNone/>
              <a:defRPr sz="2400">
                <a:solidFill>
                  <a:schemeClr val="dk1"/>
                </a:solidFill>
              </a:defRPr>
            </a:lvl8pPr>
            <a:lvl9pPr lvl="8" algn="ctr">
              <a:lnSpc>
                <a:spcPct val="100000"/>
              </a:lnSpc>
              <a:spcBef>
                <a:spcPts val="0"/>
              </a:spcBef>
              <a:spcAft>
                <a:spcPts val="0"/>
              </a:spcAft>
              <a:buSzPts val="2400"/>
              <a:buNone/>
              <a:defRPr sz="2400">
                <a:solidFill>
                  <a:schemeClr val="dk1"/>
                </a:solidFill>
              </a:defRPr>
            </a:lvl9pPr>
          </a:lstStyle>
          <a:p/>
        </p:txBody>
      </p:sp>
      <p:sp>
        <p:nvSpPr>
          <p:cNvPr id="93" name="Google Shape;93;p20"/>
          <p:cNvSpPr txBox="1"/>
          <p:nvPr>
            <p:ph idx="1" type="subTitle"/>
          </p:nvPr>
        </p:nvSpPr>
        <p:spPr>
          <a:xfrm>
            <a:off x="2011500" y="1586200"/>
            <a:ext cx="5121000" cy="1607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100"/>
              <a:buNone/>
              <a:defRPr sz="2500"/>
            </a:lvl1pPr>
            <a:lvl2pPr lvl="1" algn="ctr">
              <a:lnSpc>
                <a:spcPct val="115000"/>
              </a:lnSpc>
              <a:spcBef>
                <a:spcPts val="0"/>
              </a:spcBef>
              <a:spcAft>
                <a:spcPts val="0"/>
              </a:spcAft>
              <a:buSzPts val="1100"/>
              <a:buNone/>
              <a:defRPr sz="2500"/>
            </a:lvl2pPr>
            <a:lvl3pPr lvl="2" algn="ctr">
              <a:lnSpc>
                <a:spcPct val="115000"/>
              </a:lnSpc>
              <a:spcBef>
                <a:spcPts val="0"/>
              </a:spcBef>
              <a:spcAft>
                <a:spcPts val="0"/>
              </a:spcAft>
              <a:buSzPts val="1100"/>
              <a:buNone/>
              <a:defRPr sz="2500"/>
            </a:lvl3pPr>
            <a:lvl4pPr lvl="3" algn="ctr">
              <a:lnSpc>
                <a:spcPct val="115000"/>
              </a:lnSpc>
              <a:spcBef>
                <a:spcPts val="0"/>
              </a:spcBef>
              <a:spcAft>
                <a:spcPts val="0"/>
              </a:spcAft>
              <a:buSzPts val="1100"/>
              <a:buNone/>
              <a:defRPr sz="2500"/>
            </a:lvl4pPr>
            <a:lvl5pPr lvl="4" algn="ctr">
              <a:lnSpc>
                <a:spcPct val="115000"/>
              </a:lnSpc>
              <a:spcBef>
                <a:spcPts val="0"/>
              </a:spcBef>
              <a:spcAft>
                <a:spcPts val="0"/>
              </a:spcAft>
              <a:buSzPts val="1100"/>
              <a:buNone/>
              <a:defRPr sz="2500"/>
            </a:lvl5pPr>
            <a:lvl6pPr lvl="5" algn="ctr">
              <a:lnSpc>
                <a:spcPct val="115000"/>
              </a:lnSpc>
              <a:spcBef>
                <a:spcPts val="0"/>
              </a:spcBef>
              <a:spcAft>
                <a:spcPts val="0"/>
              </a:spcAft>
              <a:buSzPts val="1100"/>
              <a:buNone/>
              <a:defRPr sz="2500"/>
            </a:lvl6pPr>
            <a:lvl7pPr lvl="6" algn="ctr">
              <a:lnSpc>
                <a:spcPct val="115000"/>
              </a:lnSpc>
              <a:spcBef>
                <a:spcPts val="0"/>
              </a:spcBef>
              <a:spcAft>
                <a:spcPts val="0"/>
              </a:spcAft>
              <a:buSzPts val="1100"/>
              <a:buNone/>
              <a:defRPr sz="2500"/>
            </a:lvl7pPr>
            <a:lvl8pPr lvl="7" algn="ctr">
              <a:lnSpc>
                <a:spcPct val="115000"/>
              </a:lnSpc>
              <a:spcBef>
                <a:spcPts val="0"/>
              </a:spcBef>
              <a:spcAft>
                <a:spcPts val="0"/>
              </a:spcAft>
              <a:buSzPts val="1100"/>
              <a:buNone/>
              <a:defRPr sz="2500"/>
            </a:lvl8pPr>
            <a:lvl9pPr lvl="8" algn="ctr">
              <a:lnSpc>
                <a:spcPct val="115000"/>
              </a:lnSpc>
              <a:spcBef>
                <a:spcPts val="0"/>
              </a:spcBef>
              <a:spcAft>
                <a:spcPts val="0"/>
              </a:spcAft>
              <a:buSzPts val="1100"/>
              <a:buNone/>
              <a:defRPr sz="2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4" name="Shape 94"/>
        <p:cNvGrpSpPr/>
        <p:nvPr/>
      </p:nvGrpSpPr>
      <p:grpSpPr>
        <a:xfrm>
          <a:off x="0" y="0"/>
          <a:ext cx="0" cy="0"/>
          <a:chOff x="0" y="0"/>
          <a:chExt cx="0" cy="0"/>
        </a:xfrm>
      </p:grpSpPr>
      <p:sp>
        <p:nvSpPr>
          <p:cNvPr id="95" name="Google Shape;95;p21"/>
          <p:cNvSpPr txBox="1"/>
          <p:nvPr>
            <p:ph type="title"/>
          </p:nvPr>
        </p:nvSpPr>
        <p:spPr>
          <a:xfrm>
            <a:off x="1328550" y="1205250"/>
            <a:ext cx="6486900" cy="27330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 and text 4">
    <p:spTree>
      <p:nvGrpSpPr>
        <p:cNvPr id="96" name="Shape 96"/>
        <p:cNvGrpSpPr/>
        <p:nvPr/>
      </p:nvGrpSpPr>
      <p:grpSpPr>
        <a:xfrm>
          <a:off x="0" y="0"/>
          <a:ext cx="0" cy="0"/>
          <a:chOff x="0" y="0"/>
          <a:chExt cx="0" cy="0"/>
        </a:xfrm>
      </p:grpSpPr>
      <p:sp>
        <p:nvSpPr>
          <p:cNvPr id="97" name="Google Shape;97;p22"/>
          <p:cNvSpPr txBox="1"/>
          <p:nvPr>
            <p:ph type="title"/>
          </p:nvPr>
        </p:nvSpPr>
        <p:spPr>
          <a:xfrm>
            <a:off x="1738700" y="1412551"/>
            <a:ext cx="5632500" cy="162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0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98" name="Google Shape;98;p22"/>
          <p:cNvSpPr txBox="1"/>
          <p:nvPr>
            <p:ph idx="1" type="body"/>
          </p:nvPr>
        </p:nvSpPr>
        <p:spPr>
          <a:xfrm>
            <a:off x="1755738" y="3022438"/>
            <a:ext cx="5632500" cy="7134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Font typeface="Montserrat"/>
              <a:buChar char="●"/>
              <a:defRPr sz="1600"/>
            </a:lvl1pPr>
            <a:lvl2pPr indent="-317500" lvl="1" marL="9144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indent="-317500" lvl="2" marL="13716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indent="-317500" lvl="3" marL="18288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indent="-317500" lvl="4" marL="22860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indent="-317500" lvl="5" marL="27432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indent="-317500" lvl="6" marL="32004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indent="-317500" lvl="7" marL="36576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indent="-317500" lvl="8" marL="41148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9" name="Shape 99"/>
        <p:cNvGrpSpPr/>
        <p:nvPr/>
      </p:nvGrpSpPr>
      <p:grpSpPr>
        <a:xfrm>
          <a:off x="0" y="0"/>
          <a:ext cx="0" cy="0"/>
          <a:chOff x="0" y="0"/>
          <a:chExt cx="0" cy="0"/>
        </a:xfrm>
      </p:grpSpPr>
      <p:sp>
        <p:nvSpPr>
          <p:cNvPr id="100" name="Google Shape;100;p23"/>
          <p:cNvSpPr/>
          <p:nvPr>
            <p:ph idx="2" type="pic"/>
          </p:nvPr>
        </p:nvSpPr>
        <p:spPr>
          <a:xfrm>
            <a:off x="892413" y="1182600"/>
            <a:ext cx="3245400" cy="2778300"/>
          </a:xfrm>
          <a:prstGeom prst="hexagon">
            <a:avLst>
              <a:gd fmla="val 25000" name="adj"/>
              <a:gd fmla="val 115470" name="vf"/>
            </a:avLst>
          </a:prstGeom>
          <a:noFill/>
          <a:ln>
            <a:noFill/>
          </a:ln>
        </p:spPr>
      </p:sp>
      <p:sp>
        <p:nvSpPr>
          <p:cNvPr id="101" name="Google Shape;101;p23"/>
          <p:cNvSpPr txBox="1"/>
          <p:nvPr>
            <p:ph type="title"/>
          </p:nvPr>
        </p:nvSpPr>
        <p:spPr>
          <a:xfrm>
            <a:off x="4313488" y="1335850"/>
            <a:ext cx="3938100" cy="74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sz="4200">
                <a:solidFill>
                  <a:schemeClr val="dk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2" name="Google Shape;102;p23"/>
          <p:cNvSpPr txBox="1"/>
          <p:nvPr>
            <p:ph idx="1" type="subTitle"/>
          </p:nvPr>
        </p:nvSpPr>
        <p:spPr>
          <a:xfrm>
            <a:off x="4313488" y="2249000"/>
            <a:ext cx="3938100" cy="155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103" name="Shape 103"/>
        <p:cNvGrpSpPr/>
        <p:nvPr/>
      </p:nvGrpSpPr>
      <p:grpSpPr>
        <a:xfrm>
          <a:off x="0" y="0"/>
          <a:ext cx="0" cy="0"/>
          <a:chOff x="0" y="0"/>
          <a:chExt cx="0" cy="0"/>
        </a:xfrm>
      </p:grpSpPr>
      <p:sp>
        <p:nvSpPr>
          <p:cNvPr id="104" name="Google Shape;104;p24"/>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105" name="Shape 105"/>
        <p:cNvGrpSpPr/>
        <p:nvPr/>
      </p:nvGrpSpPr>
      <p:grpSpPr>
        <a:xfrm>
          <a:off x="0" y="0"/>
          <a:ext cx="0" cy="0"/>
          <a:chOff x="0" y="0"/>
          <a:chExt cx="0" cy="0"/>
        </a:xfrm>
      </p:grpSpPr>
      <p:sp>
        <p:nvSpPr>
          <p:cNvPr id="106" name="Google Shape;106;p25"/>
          <p:cNvSpPr txBox="1"/>
          <p:nvPr>
            <p:ph idx="1" type="subTitle"/>
          </p:nvPr>
        </p:nvSpPr>
        <p:spPr>
          <a:xfrm>
            <a:off x="714044" y="2127795"/>
            <a:ext cx="21732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07" name="Google Shape;107;p25"/>
          <p:cNvSpPr txBox="1"/>
          <p:nvPr>
            <p:ph idx="2" type="subTitle"/>
          </p:nvPr>
        </p:nvSpPr>
        <p:spPr>
          <a:xfrm>
            <a:off x="714035" y="1433625"/>
            <a:ext cx="2173200" cy="52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08" name="Google Shape;108;p25"/>
          <p:cNvSpPr txBox="1"/>
          <p:nvPr>
            <p:ph idx="3" type="subTitle"/>
          </p:nvPr>
        </p:nvSpPr>
        <p:spPr>
          <a:xfrm>
            <a:off x="2099807" y="3514800"/>
            <a:ext cx="2173200" cy="37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09" name="Google Shape;109;p25"/>
          <p:cNvSpPr txBox="1"/>
          <p:nvPr>
            <p:ph idx="4" type="subTitle"/>
          </p:nvPr>
        </p:nvSpPr>
        <p:spPr>
          <a:xfrm>
            <a:off x="2099797" y="3819851"/>
            <a:ext cx="2173200" cy="52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10" name="Google Shape;110;p25"/>
          <p:cNvSpPr txBox="1"/>
          <p:nvPr>
            <p:ph idx="5" type="subTitle"/>
          </p:nvPr>
        </p:nvSpPr>
        <p:spPr>
          <a:xfrm>
            <a:off x="3485639" y="2127798"/>
            <a:ext cx="21729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11" name="Google Shape;111;p25"/>
          <p:cNvSpPr txBox="1"/>
          <p:nvPr>
            <p:ph idx="6" type="subTitle"/>
          </p:nvPr>
        </p:nvSpPr>
        <p:spPr>
          <a:xfrm>
            <a:off x="3485400" y="1433625"/>
            <a:ext cx="2172900" cy="52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12" name="Google Shape;112;p25"/>
          <p:cNvSpPr txBox="1"/>
          <p:nvPr>
            <p:ph idx="7" type="subTitle"/>
          </p:nvPr>
        </p:nvSpPr>
        <p:spPr>
          <a:xfrm>
            <a:off x="4871009" y="3514800"/>
            <a:ext cx="2173200" cy="37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13" name="Google Shape;113;p25"/>
          <p:cNvSpPr txBox="1"/>
          <p:nvPr>
            <p:ph idx="8" type="subTitle"/>
          </p:nvPr>
        </p:nvSpPr>
        <p:spPr>
          <a:xfrm>
            <a:off x="4871000" y="3819851"/>
            <a:ext cx="2173200" cy="52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14" name="Google Shape;114;p25"/>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Font typeface="Abhaya Libre"/>
              <a:buNone/>
              <a:defRPr/>
            </a:lvl1pPr>
            <a:lvl2pPr lvl="1"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2pPr>
            <a:lvl3pPr lvl="2"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3pPr>
            <a:lvl4pPr lvl="3"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4pPr>
            <a:lvl5pPr lvl="4"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5pPr>
            <a:lvl6pPr lvl="5"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6pPr>
            <a:lvl7pPr lvl="6"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7pPr>
            <a:lvl8pPr lvl="7"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8pPr>
            <a:lvl9pPr lvl="8"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26"/>
          <p:cNvSpPr txBox="1"/>
          <p:nvPr>
            <p:ph idx="1" type="body"/>
          </p:nvPr>
        </p:nvSpPr>
        <p:spPr>
          <a:xfrm>
            <a:off x="713225" y="1559100"/>
            <a:ext cx="4253700" cy="2025300"/>
          </a:xfrm>
          <a:prstGeom prst="rect">
            <a:avLst/>
          </a:prstGeom>
          <a:noFill/>
          <a:ln>
            <a:noFill/>
          </a:ln>
        </p:spPr>
        <p:txBody>
          <a:bodyPr anchorCtr="0" anchor="t" bIns="91425" lIns="91425" spcFirstLastPara="1" rIns="91425" wrap="square" tIns="91425">
            <a:noAutofit/>
          </a:bodyPr>
          <a:lstStyle>
            <a:lvl1pPr indent="-323850" lvl="0" marL="457200" algn="l">
              <a:lnSpc>
                <a:spcPct val="115000"/>
              </a:lnSpc>
              <a:spcBef>
                <a:spcPts val="0"/>
              </a:spcBef>
              <a:spcAft>
                <a:spcPts val="0"/>
              </a:spcAft>
              <a:buClr>
                <a:schemeClr val="accent1"/>
              </a:buClr>
              <a:buSzPts val="1500"/>
              <a:buFont typeface="Chivo"/>
              <a:buChar char="●"/>
              <a:defRPr sz="1400"/>
            </a:lvl1pPr>
            <a:lvl2pPr indent="-323850" lvl="1" marL="914400" algn="l">
              <a:lnSpc>
                <a:spcPct val="115000"/>
              </a:lnSpc>
              <a:spcBef>
                <a:spcPts val="0"/>
              </a:spcBef>
              <a:spcAft>
                <a:spcPts val="0"/>
              </a:spcAft>
              <a:buClr>
                <a:srgbClr val="434343"/>
              </a:buClr>
              <a:buSzPts val="1500"/>
              <a:buFont typeface="Roboto Condensed Light"/>
              <a:buChar char="○"/>
              <a:defRPr/>
            </a:lvl2pPr>
            <a:lvl3pPr indent="-323850" lvl="2" marL="1371600" algn="l">
              <a:lnSpc>
                <a:spcPct val="115000"/>
              </a:lnSpc>
              <a:spcBef>
                <a:spcPts val="0"/>
              </a:spcBef>
              <a:spcAft>
                <a:spcPts val="0"/>
              </a:spcAft>
              <a:buClr>
                <a:srgbClr val="434343"/>
              </a:buClr>
              <a:buSzPts val="1500"/>
              <a:buFont typeface="Roboto Condensed Light"/>
              <a:buChar char="■"/>
              <a:defRPr/>
            </a:lvl3pPr>
            <a:lvl4pPr indent="-323850" lvl="3" marL="1828800" algn="l">
              <a:lnSpc>
                <a:spcPct val="115000"/>
              </a:lnSpc>
              <a:spcBef>
                <a:spcPts val="0"/>
              </a:spcBef>
              <a:spcAft>
                <a:spcPts val="0"/>
              </a:spcAft>
              <a:buClr>
                <a:srgbClr val="434343"/>
              </a:buClr>
              <a:buSzPts val="1500"/>
              <a:buFont typeface="Roboto Condensed Light"/>
              <a:buChar char="●"/>
              <a:defRPr/>
            </a:lvl4pPr>
            <a:lvl5pPr indent="-323850" lvl="4" marL="2286000" algn="l">
              <a:lnSpc>
                <a:spcPct val="115000"/>
              </a:lnSpc>
              <a:spcBef>
                <a:spcPts val="0"/>
              </a:spcBef>
              <a:spcAft>
                <a:spcPts val="0"/>
              </a:spcAft>
              <a:buClr>
                <a:srgbClr val="434343"/>
              </a:buClr>
              <a:buSzPts val="1500"/>
              <a:buFont typeface="Roboto Condensed Light"/>
              <a:buChar char="○"/>
              <a:defRPr/>
            </a:lvl5pPr>
            <a:lvl6pPr indent="-323850" lvl="5" marL="2743200" algn="l">
              <a:lnSpc>
                <a:spcPct val="115000"/>
              </a:lnSpc>
              <a:spcBef>
                <a:spcPts val="0"/>
              </a:spcBef>
              <a:spcAft>
                <a:spcPts val="0"/>
              </a:spcAft>
              <a:buClr>
                <a:srgbClr val="434343"/>
              </a:buClr>
              <a:buSzPts val="1500"/>
              <a:buFont typeface="Roboto Condensed Light"/>
              <a:buChar char="■"/>
              <a:defRPr/>
            </a:lvl6pPr>
            <a:lvl7pPr indent="-323850" lvl="6" marL="3200400" algn="l">
              <a:lnSpc>
                <a:spcPct val="115000"/>
              </a:lnSpc>
              <a:spcBef>
                <a:spcPts val="0"/>
              </a:spcBef>
              <a:spcAft>
                <a:spcPts val="0"/>
              </a:spcAft>
              <a:buClr>
                <a:srgbClr val="434343"/>
              </a:buClr>
              <a:buSzPts val="1500"/>
              <a:buFont typeface="Roboto Condensed Light"/>
              <a:buChar char="●"/>
              <a:defRPr/>
            </a:lvl7pPr>
            <a:lvl8pPr indent="-323850" lvl="7" marL="3657600" algn="l">
              <a:lnSpc>
                <a:spcPct val="115000"/>
              </a:lnSpc>
              <a:spcBef>
                <a:spcPts val="0"/>
              </a:spcBef>
              <a:spcAft>
                <a:spcPts val="0"/>
              </a:spcAft>
              <a:buClr>
                <a:srgbClr val="434343"/>
              </a:buClr>
              <a:buSzPts val="1500"/>
              <a:buFont typeface="Roboto Condensed Light"/>
              <a:buChar char="○"/>
              <a:defRPr/>
            </a:lvl8pPr>
            <a:lvl9pPr indent="-323850" lvl="8" marL="4114800" algn="l">
              <a:lnSpc>
                <a:spcPct val="115000"/>
              </a:lnSpc>
              <a:spcBef>
                <a:spcPts val="0"/>
              </a:spcBef>
              <a:spcAft>
                <a:spcPts val="0"/>
              </a:spcAft>
              <a:buClr>
                <a:srgbClr val="434343"/>
              </a:buClr>
              <a:buSzPts val="1500"/>
              <a:buFont typeface="Roboto Condensed Light"/>
              <a:buChar char="■"/>
              <a:defRPr/>
            </a:lvl9pPr>
          </a:lstStyle>
          <a:p/>
        </p:txBody>
      </p:sp>
      <p:sp>
        <p:nvSpPr>
          <p:cNvPr id="117" name="Google Shape;117;p26"/>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18" name="Google Shape;118;p26"/>
          <p:cNvSpPr/>
          <p:nvPr>
            <p:ph idx="2" type="pic"/>
          </p:nvPr>
        </p:nvSpPr>
        <p:spPr>
          <a:xfrm>
            <a:off x="5262648" y="1347750"/>
            <a:ext cx="2859600" cy="2448000"/>
          </a:xfrm>
          <a:prstGeom prst="hexagon">
            <a:avLst>
              <a:gd fmla="val 25000" name="adj"/>
              <a:gd fmla="val 115470" name="vf"/>
            </a:avLst>
          </a:prstGeom>
          <a:noFill/>
          <a:ln cap="flat" cmpd="sng" w="9525">
            <a:solidFill>
              <a:schemeClr val="accent1"/>
            </a:solidFill>
            <a:prstDash val="solid"/>
            <a:round/>
            <a:headEnd len="sm" w="sm" type="none"/>
            <a:tailEnd len="sm" w="sm" type="none"/>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 only 8">
    <p:spTree>
      <p:nvGrpSpPr>
        <p:cNvPr id="119" name="Shape 119"/>
        <p:cNvGrpSpPr/>
        <p:nvPr/>
      </p:nvGrpSpPr>
      <p:grpSpPr>
        <a:xfrm>
          <a:off x="0" y="0"/>
          <a:ext cx="0" cy="0"/>
          <a:chOff x="0" y="0"/>
          <a:chExt cx="0" cy="0"/>
        </a:xfrm>
      </p:grpSpPr>
      <p:sp>
        <p:nvSpPr>
          <p:cNvPr id="120" name="Google Shape;120;p27"/>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 and three columns 1">
    <p:spTree>
      <p:nvGrpSpPr>
        <p:cNvPr id="121" name="Shape 121"/>
        <p:cNvGrpSpPr/>
        <p:nvPr/>
      </p:nvGrpSpPr>
      <p:grpSpPr>
        <a:xfrm>
          <a:off x="0" y="0"/>
          <a:ext cx="0" cy="0"/>
          <a:chOff x="0" y="0"/>
          <a:chExt cx="0" cy="0"/>
        </a:xfrm>
      </p:grpSpPr>
      <p:sp>
        <p:nvSpPr>
          <p:cNvPr id="122" name="Google Shape;122;p28"/>
          <p:cNvSpPr txBox="1"/>
          <p:nvPr>
            <p:ph idx="1" type="subTitle"/>
          </p:nvPr>
        </p:nvSpPr>
        <p:spPr>
          <a:xfrm>
            <a:off x="713227" y="2921925"/>
            <a:ext cx="24714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23" name="Google Shape;123;p28"/>
          <p:cNvSpPr txBox="1"/>
          <p:nvPr>
            <p:ph idx="2" type="subTitle"/>
          </p:nvPr>
        </p:nvSpPr>
        <p:spPr>
          <a:xfrm>
            <a:off x="713225" y="3293302"/>
            <a:ext cx="2471400" cy="115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24" name="Google Shape;124;p28"/>
          <p:cNvSpPr txBox="1"/>
          <p:nvPr>
            <p:ph idx="3" type="subTitle"/>
          </p:nvPr>
        </p:nvSpPr>
        <p:spPr>
          <a:xfrm>
            <a:off x="3336300" y="2312325"/>
            <a:ext cx="24714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25" name="Google Shape;125;p28"/>
          <p:cNvSpPr txBox="1"/>
          <p:nvPr>
            <p:ph idx="4" type="subTitle"/>
          </p:nvPr>
        </p:nvSpPr>
        <p:spPr>
          <a:xfrm>
            <a:off x="3336300" y="2683702"/>
            <a:ext cx="2471400" cy="115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26" name="Google Shape;126;p28"/>
          <p:cNvSpPr txBox="1"/>
          <p:nvPr>
            <p:ph idx="5" type="subTitle"/>
          </p:nvPr>
        </p:nvSpPr>
        <p:spPr>
          <a:xfrm>
            <a:off x="5959375" y="2921925"/>
            <a:ext cx="24714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27" name="Google Shape;127;p28"/>
          <p:cNvSpPr txBox="1"/>
          <p:nvPr>
            <p:ph idx="6" type="subTitle"/>
          </p:nvPr>
        </p:nvSpPr>
        <p:spPr>
          <a:xfrm>
            <a:off x="5959375" y="3293302"/>
            <a:ext cx="2471400" cy="115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28" name="Google Shape;128;p28"/>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Title and five columns ">
    <p:spTree>
      <p:nvGrpSpPr>
        <p:cNvPr id="129" name="Shape 129"/>
        <p:cNvGrpSpPr/>
        <p:nvPr/>
      </p:nvGrpSpPr>
      <p:grpSpPr>
        <a:xfrm>
          <a:off x="0" y="0"/>
          <a:ext cx="0" cy="0"/>
          <a:chOff x="0" y="0"/>
          <a:chExt cx="0" cy="0"/>
        </a:xfrm>
      </p:grpSpPr>
      <p:sp>
        <p:nvSpPr>
          <p:cNvPr id="130" name="Google Shape;130;p29"/>
          <p:cNvSpPr txBox="1"/>
          <p:nvPr>
            <p:ph idx="1" type="subTitle"/>
          </p:nvPr>
        </p:nvSpPr>
        <p:spPr>
          <a:xfrm>
            <a:off x="2001589" y="1602146"/>
            <a:ext cx="21732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31" name="Google Shape;131;p29"/>
          <p:cNvSpPr txBox="1"/>
          <p:nvPr>
            <p:ph idx="2" type="subTitle"/>
          </p:nvPr>
        </p:nvSpPr>
        <p:spPr>
          <a:xfrm>
            <a:off x="2001588" y="1906262"/>
            <a:ext cx="2173200" cy="52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32" name="Google Shape;132;p29"/>
          <p:cNvSpPr txBox="1"/>
          <p:nvPr>
            <p:ph idx="3" type="subTitle"/>
          </p:nvPr>
        </p:nvSpPr>
        <p:spPr>
          <a:xfrm>
            <a:off x="3485376" y="3087212"/>
            <a:ext cx="21732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33" name="Google Shape;133;p29"/>
          <p:cNvSpPr txBox="1"/>
          <p:nvPr>
            <p:ph idx="4" type="subTitle"/>
          </p:nvPr>
        </p:nvSpPr>
        <p:spPr>
          <a:xfrm>
            <a:off x="3485375" y="3393162"/>
            <a:ext cx="2173200" cy="52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34" name="Google Shape;134;p29"/>
          <p:cNvSpPr txBox="1"/>
          <p:nvPr>
            <p:ph idx="5" type="subTitle"/>
          </p:nvPr>
        </p:nvSpPr>
        <p:spPr>
          <a:xfrm>
            <a:off x="4971087" y="1602146"/>
            <a:ext cx="21732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35" name="Google Shape;135;p29"/>
          <p:cNvSpPr txBox="1"/>
          <p:nvPr>
            <p:ph idx="6" type="subTitle"/>
          </p:nvPr>
        </p:nvSpPr>
        <p:spPr>
          <a:xfrm>
            <a:off x="4971087" y="1906262"/>
            <a:ext cx="2173200" cy="52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36" name="Google Shape;136;p29"/>
          <p:cNvSpPr txBox="1"/>
          <p:nvPr>
            <p:ph idx="7" type="subTitle"/>
          </p:nvPr>
        </p:nvSpPr>
        <p:spPr>
          <a:xfrm>
            <a:off x="6256587" y="3087196"/>
            <a:ext cx="21732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37" name="Google Shape;137;p29"/>
          <p:cNvSpPr txBox="1"/>
          <p:nvPr>
            <p:ph idx="8" type="subTitle"/>
          </p:nvPr>
        </p:nvSpPr>
        <p:spPr>
          <a:xfrm>
            <a:off x="6256587" y="3391312"/>
            <a:ext cx="2173200" cy="52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38" name="Google Shape;138;p29"/>
          <p:cNvSpPr txBox="1"/>
          <p:nvPr>
            <p:ph idx="9" type="subTitle"/>
          </p:nvPr>
        </p:nvSpPr>
        <p:spPr>
          <a:xfrm>
            <a:off x="714164" y="3087212"/>
            <a:ext cx="2173200" cy="37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39" name="Google Shape;139;p29"/>
          <p:cNvSpPr txBox="1"/>
          <p:nvPr>
            <p:ph idx="13" type="subTitle"/>
          </p:nvPr>
        </p:nvSpPr>
        <p:spPr>
          <a:xfrm>
            <a:off x="714163" y="3393162"/>
            <a:ext cx="2173200" cy="52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40" name="Google Shape;140;p29"/>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Font typeface="Abhaya Libre"/>
              <a:buNone/>
              <a:defRPr/>
            </a:lvl1pPr>
            <a:lvl2pPr lvl="1"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2pPr>
            <a:lvl3pPr lvl="2"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3pPr>
            <a:lvl4pPr lvl="3"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4pPr>
            <a:lvl5pPr lvl="4"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5pPr>
            <a:lvl6pPr lvl="5"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6pPr>
            <a:lvl7pPr lvl="6"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7pPr>
            <a:lvl8pPr lvl="7"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8pPr>
            <a:lvl9pPr lvl="8" algn="ctr">
              <a:lnSpc>
                <a:spcPct val="100000"/>
              </a:lnSpc>
              <a:spcBef>
                <a:spcPts val="0"/>
              </a:spcBef>
              <a:spcAft>
                <a:spcPts val="0"/>
              </a:spcAft>
              <a:buSzPts val="3500"/>
              <a:buFont typeface="Abhaya Libre"/>
              <a:buNone/>
              <a:defRPr sz="3500">
                <a:latin typeface="Abhaya Libre"/>
                <a:ea typeface="Abhaya Libre"/>
                <a:cs typeface="Abhaya Libre"/>
                <a:sym typeface="Abhaya Libr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 and four columns 1">
    <p:spTree>
      <p:nvGrpSpPr>
        <p:cNvPr id="141" name="Shape 141"/>
        <p:cNvGrpSpPr/>
        <p:nvPr/>
      </p:nvGrpSpPr>
      <p:grpSpPr>
        <a:xfrm>
          <a:off x="0" y="0"/>
          <a:ext cx="0" cy="0"/>
          <a:chOff x="0" y="0"/>
          <a:chExt cx="0" cy="0"/>
        </a:xfrm>
      </p:grpSpPr>
      <p:sp>
        <p:nvSpPr>
          <p:cNvPr id="142" name="Google Shape;142;p30"/>
          <p:cNvSpPr txBox="1"/>
          <p:nvPr>
            <p:ph idx="1" type="subTitle"/>
          </p:nvPr>
        </p:nvSpPr>
        <p:spPr>
          <a:xfrm>
            <a:off x="2146350" y="1634754"/>
            <a:ext cx="2173200" cy="689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43" name="Google Shape;143;p30"/>
          <p:cNvSpPr txBox="1"/>
          <p:nvPr>
            <p:ph idx="2" type="subTitle"/>
          </p:nvPr>
        </p:nvSpPr>
        <p:spPr>
          <a:xfrm>
            <a:off x="2146338" y="2256512"/>
            <a:ext cx="2173200" cy="5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44" name="Google Shape;144;p30"/>
          <p:cNvSpPr txBox="1"/>
          <p:nvPr>
            <p:ph idx="3" type="subTitle"/>
          </p:nvPr>
        </p:nvSpPr>
        <p:spPr>
          <a:xfrm>
            <a:off x="2146350" y="3119753"/>
            <a:ext cx="2173200" cy="689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45" name="Google Shape;145;p30"/>
          <p:cNvSpPr txBox="1"/>
          <p:nvPr>
            <p:ph idx="4" type="subTitle"/>
          </p:nvPr>
        </p:nvSpPr>
        <p:spPr>
          <a:xfrm>
            <a:off x="2146338" y="3741562"/>
            <a:ext cx="2173200" cy="5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46" name="Google Shape;146;p30"/>
          <p:cNvSpPr txBox="1"/>
          <p:nvPr>
            <p:ph idx="5" type="subTitle"/>
          </p:nvPr>
        </p:nvSpPr>
        <p:spPr>
          <a:xfrm>
            <a:off x="6257579" y="1634754"/>
            <a:ext cx="2173200" cy="689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47" name="Google Shape;147;p30"/>
          <p:cNvSpPr txBox="1"/>
          <p:nvPr>
            <p:ph idx="6" type="subTitle"/>
          </p:nvPr>
        </p:nvSpPr>
        <p:spPr>
          <a:xfrm>
            <a:off x="6257575" y="2256512"/>
            <a:ext cx="2173200" cy="5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48" name="Google Shape;148;p30"/>
          <p:cNvSpPr txBox="1"/>
          <p:nvPr>
            <p:ph idx="7" type="subTitle"/>
          </p:nvPr>
        </p:nvSpPr>
        <p:spPr>
          <a:xfrm>
            <a:off x="6257579" y="3119753"/>
            <a:ext cx="2173200" cy="689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49" name="Google Shape;149;p30"/>
          <p:cNvSpPr txBox="1"/>
          <p:nvPr>
            <p:ph idx="8" type="subTitle"/>
          </p:nvPr>
        </p:nvSpPr>
        <p:spPr>
          <a:xfrm>
            <a:off x="6257575" y="3741562"/>
            <a:ext cx="2173200" cy="5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50" name="Google Shape;150;p30"/>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500"/>
              <a:buFont typeface="Abhaya Libre"/>
              <a:buNone/>
              <a:defRPr>
                <a:solidFill>
                  <a:schemeClr val="accent3"/>
                </a:solidFill>
              </a:defRPr>
            </a:lvl1pPr>
            <a:lvl2pPr lvl="1"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 only 5">
    <p:spTree>
      <p:nvGrpSpPr>
        <p:cNvPr id="151" name="Shape 151"/>
        <p:cNvGrpSpPr/>
        <p:nvPr/>
      </p:nvGrpSpPr>
      <p:grpSpPr>
        <a:xfrm>
          <a:off x="0" y="0"/>
          <a:ext cx="0" cy="0"/>
          <a:chOff x="0" y="0"/>
          <a:chExt cx="0" cy="0"/>
        </a:xfrm>
      </p:grpSpPr>
      <p:sp>
        <p:nvSpPr>
          <p:cNvPr id="152" name="Google Shape;152;p3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3"/>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 only 4">
    <p:spTree>
      <p:nvGrpSpPr>
        <p:cNvPr id="153" name="Shape 153"/>
        <p:cNvGrpSpPr/>
        <p:nvPr/>
      </p:nvGrpSpPr>
      <p:grpSpPr>
        <a:xfrm>
          <a:off x="0" y="0"/>
          <a:ext cx="0" cy="0"/>
          <a:chOff x="0" y="0"/>
          <a:chExt cx="0" cy="0"/>
        </a:xfrm>
      </p:grpSpPr>
      <p:sp>
        <p:nvSpPr>
          <p:cNvPr id="154" name="Google Shape;154;p32"/>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spTree>
      <p:nvGrpSpPr>
        <p:cNvPr id="155" name="Shape 155"/>
        <p:cNvGrpSpPr/>
        <p:nvPr/>
      </p:nvGrpSpPr>
      <p:grpSpPr>
        <a:xfrm>
          <a:off x="0" y="0"/>
          <a:ext cx="0" cy="0"/>
          <a:chOff x="0" y="0"/>
          <a:chExt cx="0" cy="0"/>
        </a:xfrm>
      </p:grpSpPr>
      <p:sp>
        <p:nvSpPr>
          <p:cNvPr id="156" name="Google Shape;156;p33"/>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157" name="Shape 157"/>
        <p:cNvGrpSpPr/>
        <p:nvPr/>
      </p:nvGrpSpPr>
      <p:grpSpPr>
        <a:xfrm>
          <a:off x="0" y="0"/>
          <a:ext cx="0" cy="0"/>
          <a:chOff x="0" y="0"/>
          <a:chExt cx="0" cy="0"/>
        </a:xfrm>
      </p:grpSpPr>
      <p:sp>
        <p:nvSpPr>
          <p:cNvPr id="158" name="Google Shape;158;p34"/>
          <p:cNvSpPr txBox="1"/>
          <p:nvPr>
            <p:ph idx="1" type="subTitle"/>
          </p:nvPr>
        </p:nvSpPr>
        <p:spPr>
          <a:xfrm>
            <a:off x="6050975" y="2496211"/>
            <a:ext cx="21105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59" name="Google Shape;159;p34"/>
          <p:cNvSpPr txBox="1"/>
          <p:nvPr>
            <p:ph idx="2" type="subTitle"/>
          </p:nvPr>
        </p:nvSpPr>
        <p:spPr>
          <a:xfrm>
            <a:off x="6050975" y="2811449"/>
            <a:ext cx="2110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0" name="Google Shape;160;p34"/>
          <p:cNvSpPr txBox="1"/>
          <p:nvPr>
            <p:ph idx="3" type="subTitle"/>
          </p:nvPr>
        </p:nvSpPr>
        <p:spPr>
          <a:xfrm>
            <a:off x="6050975" y="1372400"/>
            <a:ext cx="21105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61" name="Google Shape;161;p34"/>
          <p:cNvSpPr txBox="1"/>
          <p:nvPr>
            <p:ph idx="4" type="subTitle"/>
          </p:nvPr>
        </p:nvSpPr>
        <p:spPr>
          <a:xfrm>
            <a:off x="6050975" y="1687627"/>
            <a:ext cx="2110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2" name="Google Shape;162;p34"/>
          <p:cNvSpPr txBox="1"/>
          <p:nvPr>
            <p:ph idx="5" type="subTitle"/>
          </p:nvPr>
        </p:nvSpPr>
        <p:spPr>
          <a:xfrm>
            <a:off x="6050975" y="3620022"/>
            <a:ext cx="21105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63" name="Google Shape;163;p34"/>
          <p:cNvSpPr txBox="1"/>
          <p:nvPr>
            <p:ph idx="6" type="subTitle"/>
          </p:nvPr>
        </p:nvSpPr>
        <p:spPr>
          <a:xfrm>
            <a:off x="6050975" y="3935250"/>
            <a:ext cx="2110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4" name="Google Shape;164;p34"/>
          <p:cNvSpPr txBox="1"/>
          <p:nvPr>
            <p:ph idx="7" type="subTitle"/>
          </p:nvPr>
        </p:nvSpPr>
        <p:spPr>
          <a:xfrm>
            <a:off x="1986575" y="1372400"/>
            <a:ext cx="21105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65" name="Google Shape;165;p34"/>
          <p:cNvSpPr txBox="1"/>
          <p:nvPr>
            <p:ph idx="8" type="subTitle"/>
          </p:nvPr>
        </p:nvSpPr>
        <p:spPr>
          <a:xfrm>
            <a:off x="1986575" y="1687627"/>
            <a:ext cx="2110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6" name="Google Shape;166;p34"/>
          <p:cNvSpPr txBox="1"/>
          <p:nvPr>
            <p:ph idx="9" type="subTitle"/>
          </p:nvPr>
        </p:nvSpPr>
        <p:spPr>
          <a:xfrm>
            <a:off x="1986575" y="2496211"/>
            <a:ext cx="21105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67" name="Google Shape;167;p34"/>
          <p:cNvSpPr txBox="1"/>
          <p:nvPr>
            <p:ph idx="13" type="subTitle"/>
          </p:nvPr>
        </p:nvSpPr>
        <p:spPr>
          <a:xfrm>
            <a:off x="1986575" y="2811449"/>
            <a:ext cx="2110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68" name="Google Shape;168;p34"/>
          <p:cNvSpPr txBox="1"/>
          <p:nvPr>
            <p:ph idx="14" type="subTitle"/>
          </p:nvPr>
        </p:nvSpPr>
        <p:spPr>
          <a:xfrm>
            <a:off x="1986575" y="3620025"/>
            <a:ext cx="21105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69" name="Google Shape;169;p34"/>
          <p:cNvSpPr txBox="1"/>
          <p:nvPr>
            <p:ph idx="15" type="subTitle"/>
          </p:nvPr>
        </p:nvSpPr>
        <p:spPr>
          <a:xfrm>
            <a:off x="1986575" y="3935250"/>
            <a:ext cx="2110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70" name="Google Shape;170;p34"/>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500"/>
              <a:buFont typeface="Abhaya Libre"/>
              <a:buNone/>
              <a:defRPr/>
            </a:lvl1pPr>
            <a:lvl2pPr lvl="1"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spTree>
      <p:nvGrpSpPr>
        <p:cNvPr id="171" name="Shape 171"/>
        <p:cNvGrpSpPr/>
        <p:nvPr/>
      </p:nvGrpSpPr>
      <p:grpSpPr>
        <a:xfrm>
          <a:off x="0" y="0"/>
          <a:ext cx="0" cy="0"/>
          <a:chOff x="0" y="0"/>
          <a:chExt cx="0" cy="0"/>
        </a:xfrm>
      </p:grpSpPr>
      <p:sp>
        <p:nvSpPr>
          <p:cNvPr id="172" name="Google Shape;172;p35"/>
          <p:cNvSpPr txBox="1"/>
          <p:nvPr>
            <p:ph type="title"/>
          </p:nvPr>
        </p:nvSpPr>
        <p:spPr>
          <a:xfrm>
            <a:off x="2067263" y="3439350"/>
            <a:ext cx="2495100" cy="834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Char char="+"/>
              <a:defRPr sz="3500"/>
            </a:lvl1pPr>
            <a:lvl2pPr lvl="1" algn="ctr">
              <a:lnSpc>
                <a:spcPct val="100000"/>
              </a:lnSpc>
              <a:spcBef>
                <a:spcPts val="0"/>
              </a:spcBef>
              <a:spcAft>
                <a:spcPts val="0"/>
              </a:spcAft>
              <a:buSzPts val="12000"/>
              <a:buChar char="+"/>
              <a:defRPr sz="12000"/>
            </a:lvl2pPr>
            <a:lvl3pPr lvl="2" algn="ctr">
              <a:lnSpc>
                <a:spcPct val="100000"/>
              </a:lnSpc>
              <a:spcBef>
                <a:spcPts val="0"/>
              </a:spcBef>
              <a:spcAft>
                <a:spcPts val="0"/>
              </a:spcAft>
              <a:buSzPts val="12000"/>
              <a:buChar char="+"/>
              <a:defRPr sz="12000"/>
            </a:lvl3pPr>
            <a:lvl4pPr lvl="3" algn="ctr">
              <a:lnSpc>
                <a:spcPct val="100000"/>
              </a:lnSpc>
              <a:spcBef>
                <a:spcPts val="0"/>
              </a:spcBef>
              <a:spcAft>
                <a:spcPts val="0"/>
              </a:spcAft>
              <a:buSzPts val="12000"/>
              <a:buChar char="+"/>
              <a:defRPr sz="12000"/>
            </a:lvl4pPr>
            <a:lvl5pPr lvl="4" algn="ctr">
              <a:lnSpc>
                <a:spcPct val="100000"/>
              </a:lnSpc>
              <a:spcBef>
                <a:spcPts val="0"/>
              </a:spcBef>
              <a:spcAft>
                <a:spcPts val="0"/>
              </a:spcAft>
              <a:buSzPts val="12000"/>
              <a:buChar char="+"/>
              <a:defRPr sz="12000"/>
            </a:lvl5pPr>
            <a:lvl6pPr lvl="5" algn="ctr">
              <a:lnSpc>
                <a:spcPct val="100000"/>
              </a:lnSpc>
              <a:spcBef>
                <a:spcPts val="0"/>
              </a:spcBef>
              <a:spcAft>
                <a:spcPts val="0"/>
              </a:spcAft>
              <a:buSzPts val="12000"/>
              <a:buChar char="+"/>
              <a:defRPr sz="12000"/>
            </a:lvl6pPr>
            <a:lvl7pPr lvl="6" algn="ctr">
              <a:lnSpc>
                <a:spcPct val="100000"/>
              </a:lnSpc>
              <a:spcBef>
                <a:spcPts val="0"/>
              </a:spcBef>
              <a:spcAft>
                <a:spcPts val="0"/>
              </a:spcAft>
              <a:buSzPts val="12000"/>
              <a:buChar char="+"/>
              <a:defRPr sz="12000"/>
            </a:lvl7pPr>
            <a:lvl8pPr lvl="7" algn="ctr">
              <a:lnSpc>
                <a:spcPct val="100000"/>
              </a:lnSpc>
              <a:spcBef>
                <a:spcPts val="0"/>
              </a:spcBef>
              <a:spcAft>
                <a:spcPts val="0"/>
              </a:spcAft>
              <a:buSzPts val="12000"/>
              <a:buChar char="+"/>
              <a:defRPr sz="12000"/>
            </a:lvl8pPr>
            <a:lvl9pPr lvl="8" algn="ctr">
              <a:lnSpc>
                <a:spcPct val="100000"/>
              </a:lnSpc>
              <a:spcBef>
                <a:spcPts val="0"/>
              </a:spcBef>
              <a:spcAft>
                <a:spcPts val="0"/>
              </a:spcAft>
              <a:buSzPts val="12000"/>
              <a:buChar char="+"/>
              <a:defRPr sz="12000"/>
            </a:lvl9pPr>
          </a:lstStyle>
          <a:p/>
        </p:txBody>
      </p:sp>
      <p:sp>
        <p:nvSpPr>
          <p:cNvPr id="173" name="Google Shape;173;p35"/>
          <p:cNvSpPr txBox="1"/>
          <p:nvPr>
            <p:ph idx="2" type="title"/>
          </p:nvPr>
        </p:nvSpPr>
        <p:spPr>
          <a:xfrm>
            <a:off x="2067263" y="1416875"/>
            <a:ext cx="2495100" cy="834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800"/>
              <a:buNone/>
              <a:defRPr sz="3500">
                <a:solidFill>
                  <a:schemeClr val="dk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74" name="Google Shape;174;p35"/>
          <p:cNvSpPr txBox="1"/>
          <p:nvPr>
            <p:ph idx="3" type="title"/>
          </p:nvPr>
        </p:nvSpPr>
        <p:spPr>
          <a:xfrm>
            <a:off x="2067263" y="2428125"/>
            <a:ext cx="2495100" cy="834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800"/>
              <a:buNone/>
              <a:defRPr sz="35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75" name="Google Shape;175;p35"/>
          <p:cNvSpPr txBox="1"/>
          <p:nvPr>
            <p:ph idx="1" type="subTitle"/>
          </p:nvPr>
        </p:nvSpPr>
        <p:spPr>
          <a:xfrm>
            <a:off x="4777300" y="3592800"/>
            <a:ext cx="2173200" cy="527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None/>
              <a:defRPr sz="14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sp>
        <p:nvSpPr>
          <p:cNvPr id="176" name="Google Shape;176;p35"/>
          <p:cNvSpPr txBox="1"/>
          <p:nvPr>
            <p:ph idx="4" type="subTitle"/>
          </p:nvPr>
        </p:nvSpPr>
        <p:spPr>
          <a:xfrm>
            <a:off x="4777300" y="2581575"/>
            <a:ext cx="2173200" cy="527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None/>
              <a:defRPr sz="14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sp>
        <p:nvSpPr>
          <p:cNvPr id="177" name="Google Shape;177;p35"/>
          <p:cNvSpPr txBox="1"/>
          <p:nvPr>
            <p:ph idx="5" type="subTitle"/>
          </p:nvPr>
        </p:nvSpPr>
        <p:spPr>
          <a:xfrm>
            <a:off x="4777300" y="1570325"/>
            <a:ext cx="2173200" cy="527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None/>
              <a:defRPr sz="14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sp>
        <p:nvSpPr>
          <p:cNvPr id="178" name="Google Shape;178;p35"/>
          <p:cNvSpPr txBox="1"/>
          <p:nvPr>
            <p:ph idx="6"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Font typeface="Abhaya Libre"/>
              <a:buNone/>
              <a:defRPr/>
            </a:lvl1pPr>
            <a:lvl2pPr lvl="1"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 only 7">
    <p:spTree>
      <p:nvGrpSpPr>
        <p:cNvPr id="179" name="Shape 179"/>
        <p:cNvGrpSpPr/>
        <p:nvPr/>
      </p:nvGrpSpPr>
      <p:grpSpPr>
        <a:xfrm>
          <a:off x="0" y="0"/>
          <a:ext cx="0" cy="0"/>
          <a:chOff x="0" y="0"/>
          <a:chExt cx="0" cy="0"/>
        </a:xfrm>
      </p:grpSpPr>
      <p:sp>
        <p:nvSpPr>
          <p:cNvPr id="180" name="Google Shape;180;p36"/>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81" name="Shape 181"/>
        <p:cNvGrpSpPr/>
        <p:nvPr/>
      </p:nvGrpSpPr>
      <p:grpSpPr>
        <a:xfrm>
          <a:off x="0" y="0"/>
          <a:ext cx="0" cy="0"/>
          <a:chOff x="0" y="0"/>
          <a:chExt cx="0" cy="0"/>
        </a:xfrm>
      </p:grpSpPr>
      <p:sp>
        <p:nvSpPr>
          <p:cNvPr id="182" name="Google Shape;182;p37"/>
          <p:cNvSpPr txBox="1"/>
          <p:nvPr>
            <p:ph idx="1" type="subTitle"/>
          </p:nvPr>
        </p:nvSpPr>
        <p:spPr>
          <a:xfrm>
            <a:off x="4431125" y="3300275"/>
            <a:ext cx="3999600" cy="97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600"/>
            </a:lvl1pPr>
            <a:lvl2pPr lvl="1" algn="l">
              <a:lnSpc>
                <a:spcPct val="115000"/>
              </a:lnSpc>
              <a:spcBef>
                <a:spcPts val="0"/>
              </a:spcBef>
              <a:spcAft>
                <a:spcPts val="0"/>
              </a:spcAft>
              <a:buSzPts val="1100"/>
              <a:buNone/>
              <a:defRPr sz="1600"/>
            </a:lvl2pPr>
            <a:lvl3pPr lvl="2" algn="l">
              <a:lnSpc>
                <a:spcPct val="115000"/>
              </a:lnSpc>
              <a:spcBef>
                <a:spcPts val="0"/>
              </a:spcBef>
              <a:spcAft>
                <a:spcPts val="0"/>
              </a:spcAft>
              <a:buSzPts val="1100"/>
              <a:buNone/>
              <a:defRPr sz="1600"/>
            </a:lvl3pPr>
            <a:lvl4pPr lvl="3" algn="l">
              <a:lnSpc>
                <a:spcPct val="115000"/>
              </a:lnSpc>
              <a:spcBef>
                <a:spcPts val="0"/>
              </a:spcBef>
              <a:spcAft>
                <a:spcPts val="0"/>
              </a:spcAft>
              <a:buSzPts val="1100"/>
              <a:buNone/>
              <a:defRPr sz="1600"/>
            </a:lvl4pPr>
            <a:lvl5pPr lvl="4" algn="l">
              <a:lnSpc>
                <a:spcPct val="115000"/>
              </a:lnSpc>
              <a:spcBef>
                <a:spcPts val="0"/>
              </a:spcBef>
              <a:spcAft>
                <a:spcPts val="0"/>
              </a:spcAft>
              <a:buSzPts val="1100"/>
              <a:buNone/>
              <a:defRPr sz="1600"/>
            </a:lvl5pPr>
            <a:lvl6pPr lvl="5" algn="l">
              <a:lnSpc>
                <a:spcPct val="115000"/>
              </a:lnSpc>
              <a:spcBef>
                <a:spcPts val="0"/>
              </a:spcBef>
              <a:spcAft>
                <a:spcPts val="0"/>
              </a:spcAft>
              <a:buSzPts val="1100"/>
              <a:buNone/>
              <a:defRPr sz="1600"/>
            </a:lvl6pPr>
            <a:lvl7pPr lvl="6" algn="l">
              <a:lnSpc>
                <a:spcPct val="115000"/>
              </a:lnSpc>
              <a:spcBef>
                <a:spcPts val="0"/>
              </a:spcBef>
              <a:spcAft>
                <a:spcPts val="0"/>
              </a:spcAft>
              <a:buSzPts val="1100"/>
              <a:buNone/>
              <a:defRPr sz="1600"/>
            </a:lvl7pPr>
            <a:lvl8pPr lvl="7" algn="l">
              <a:lnSpc>
                <a:spcPct val="115000"/>
              </a:lnSpc>
              <a:spcBef>
                <a:spcPts val="0"/>
              </a:spcBef>
              <a:spcAft>
                <a:spcPts val="0"/>
              </a:spcAft>
              <a:buSzPts val="1100"/>
              <a:buNone/>
              <a:defRPr sz="1600"/>
            </a:lvl8pPr>
            <a:lvl9pPr lvl="8" algn="l">
              <a:lnSpc>
                <a:spcPct val="115000"/>
              </a:lnSpc>
              <a:spcBef>
                <a:spcPts val="0"/>
              </a:spcBef>
              <a:spcAft>
                <a:spcPts val="0"/>
              </a:spcAft>
              <a:buSzPts val="1100"/>
              <a:buNone/>
              <a:defRPr sz="1600"/>
            </a:lvl9pPr>
          </a:lstStyle>
          <a:p/>
        </p:txBody>
      </p:sp>
      <p:sp>
        <p:nvSpPr>
          <p:cNvPr id="183" name="Google Shape;183;p37"/>
          <p:cNvSpPr txBox="1"/>
          <p:nvPr>
            <p:ph type="title"/>
          </p:nvPr>
        </p:nvSpPr>
        <p:spPr>
          <a:xfrm>
            <a:off x="4431125" y="1195675"/>
            <a:ext cx="3999600" cy="183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2pPr>
            <a:lvl3pPr lvl="2"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3pPr>
            <a:lvl4pPr lvl="3"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4pPr>
            <a:lvl5pPr lvl="4"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5pPr>
            <a:lvl6pPr lvl="5"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6pPr>
            <a:lvl7pPr lvl="6"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7pPr>
            <a:lvl8pPr lvl="7"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8pPr>
            <a:lvl9pPr lvl="8"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9pPr>
          </a:lstStyle>
          <a:p/>
        </p:txBody>
      </p:sp>
      <p:sp>
        <p:nvSpPr>
          <p:cNvPr id="184" name="Google Shape;184;p37"/>
          <p:cNvSpPr/>
          <p:nvPr>
            <p:ph idx="2" type="pic"/>
          </p:nvPr>
        </p:nvSpPr>
        <p:spPr>
          <a:xfrm>
            <a:off x="639925" y="964050"/>
            <a:ext cx="3568200" cy="3215400"/>
          </a:xfrm>
          <a:prstGeom prst="hexagon">
            <a:avLst>
              <a:gd fmla="val 25000" name="adj"/>
              <a:gd fmla="val 115470" name="vf"/>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5" name="Shape 185"/>
        <p:cNvGrpSpPr/>
        <p:nvPr/>
      </p:nvGrpSpPr>
      <p:grpSpPr>
        <a:xfrm>
          <a:off x="0" y="0"/>
          <a:ext cx="0" cy="0"/>
          <a:chOff x="0" y="0"/>
          <a:chExt cx="0" cy="0"/>
        </a:xfrm>
      </p:grpSpPr>
      <p:sp>
        <p:nvSpPr>
          <p:cNvPr id="186" name="Google Shape;186;p38"/>
          <p:cNvSpPr txBox="1"/>
          <p:nvPr>
            <p:ph idx="1" type="body"/>
          </p:nvPr>
        </p:nvSpPr>
        <p:spPr>
          <a:xfrm>
            <a:off x="1375800" y="3330875"/>
            <a:ext cx="6392400" cy="1277700"/>
          </a:xfrm>
          <a:prstGeom prst="rect">
            <a:avLst/>
          </a:prstGeom>
          <a:solidFill>
            <a:srgbClr val="00AB8D">
              <a:alpha val="31370"/>
            </a:srgbClr>
          </a:solid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2800">
                <a:latin typeface="Aldrich"/>
                <a:ea typeface="Aldrich"/>
                <a:cs typeface="Aldrich"/>
                <a:sym typeface="Aldrich"/>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187" name="Shape 187"/>
        <p:cNvGrpSpPr/>
        <p:nvPr/>
      </p:nvGrpSpPr>
      <p:grpSpPr>
        <a:xfrm>
          <a:off x="0" y="0"/>
          <a:ext cx="0" cy="0"/>
          <a:chOff x="0" y="0"/>
          <a:chExt cx="0" cy="0"/>
        </a:xfrm>
      </p:grpSpPr>
      <p:sp>
        <p:nvSpPr>
          <p:cNvPr id="188" name="Google Shape;188;p39"/>
          <p:cNvSpPr txBox="1"/>
          <p:nvPr>
            <p:ph idx="1" type="subTitle"/>
          </p:nvPr>
        </p:nvSpPr>
        <p:spPr>
          <a:xfrm>
            <a:off x="827225" y="2751376"/>
            <a:ext cx="2258100" cy="4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89" name="Google Shape;189;p39"/>
          <p:cNvSpPr txBox="1"/>
          <p:nvPr>
            <p:ph idx="2" type="subTitle"/>
          </p:nvPr>
        </p:nvSpPr>
        <p:spPr>
          <a:xfrm>
            <a:off x="827225" y="3227714"/>
            <a:ext cx="2258100" cy="72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90" name="Google Shape;190;p39"/>
          <p:cNvSpPr txBox="1"/>
          <p:nvPr>
            <p:ph idx="3" type="subTitle"/>
          </p:nvPr>
        </p:nvSpPr>
        <p:spPr>
          <a:xfrm>
            <a:off x="3442950" y="2751376"/>
            <a:ext cx="2258100" cy="4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91" name="Google Shape;191;p39"/>
          <p:cNvSpPr txBox="1"/>
          <p:nvPr>
            <p:ph idx="4" type="subTitle"/>
          </p:nvPr>
        </p:nvSpPr>
        <p:spPr>
          <a:xfrm>
            <a:off x="3442950" y="3227714"/>
            <a:ext cx="2258100" cy="72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92" name="Google Shape;192;p39"/>
          <p:cNvSpPr txBox="1"/>
          <p:nvPr>
            <p:ph idx="5" type="subTitle"/>
          </p:nvPr>
        </p:nvSpPr>
        <p:spPr>
          <a:xfrm>
            <a:off x="6058675" y="2751376"/>
            <a:ext cx="2258100" cy="4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ctr">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ctr">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ctr">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ctr">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ctr">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ctr">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ctr">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ctr">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193" name="Google Shape;193;p39"/>
          <p:cNvSpPr txBox="1"/>
          <p:nvPr>
            <p:ph idx="6" type="subTitle"/>
          </p:nvPr>
        </p:nvSpPr>
        <p:spPr>
          <a:xfrm>
            <a:off x="6058674" y="3227714"/>
            <a:ext cx="2258100" cy="72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p:txBody>
      </p:sp>
      <p:sp>
        <p:nvSpPr>
          <p:cNvPr id="194" name="Google Shape;194;p39"/>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Font typeface="Abhaya Libre"/>
              <a:buNone/>
              <a:defRPr/>
            </a:lvl1pPr>
            <a:lvl2pPr lvl="1"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95" name="Shape 195"/>
        <p:cNvGrpSpPr/>
        <p:nvPr/>
      </p:nvGrpSpPr>
      <p:grpSpPr>
        <a:xfrm>
          <a:off x="0" y="0"/>
          <a:ext cx="0" cy="0"/>
          <a:chOff x="0" y="0"/>
          <a:chExt cx="0" cy="0"/>
        </a:xfrm>
      </p:grpSpPr>
      <p:sp>
        <p:nvSpPr>
          <p:cNvPr id="196" name="Google Shape;196;p40"/>
          <p:cNvSpPr txBox="1"/>
          <p:nvPr>
            <p:ph type="title"/>
          </p:nvPr>
        </p:nvSpPr>
        <p:spPr>
          <a:xfrm>
            <a:off x="1883100" y="1316100"/>
            <a:ext cx="53778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0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97" name="Google Shape;197;p40"/>
          <p:cNvSpPr txBox="1"/>
          <p:nvPr>
            <p:ph idx="1" type="body"/>
          </p:nvPr>
        </p:nvSpPr>
        <p:spPr>
          <a:xfrm>
            <a:off x="1883100" y="3279600"/>
            <a:ext cx="5377800" cy="4512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sz="1600"/>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 only 6">
    <p:spTree>
      <p:nvGrpSpPr>
        <p:cNvPr id="198" name="Shape 198"/>
        <p:cNvGrpSpPr/>
        <p:nvPr/>
      </p:nvGrpSpPr>
      <p:grpSpPr>
        <a:xfrm>
          <a:off x="0" y="0"/>
          <a:ext cx="0" cy="0"/>
          <a:chOff x="0" y="0"/>
          <a:chExt cx="0" cy="0"/>
        </a:xfrm>
      </p:grpSpPr>
      <p:sp>
        <p:nvSpPr>
          <p:cNvPr id="199" name="Google Shape;199;p4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spTree>
      <p:nvGrpSpPr>
        <p:cNvPr id="200" name="Shape 200"/>
        <p:cNvGrpSpPr/>
        <p:nvPr/>
      </p:nvGrpSpPr>
      <p:grpSpPr>
        <a:xfrm>
          <a:off x="0" y="0"/>
          <a:ext cx="0" cy="0"/>
          <a:chOff x="0" y="0"/>
          <a:chExt cx="0" cy="0"/>
        </a:xfrm>
      </p:grpSpPr>
      <p:sp>
        <p:nvSpPr>
          <p:cNvPr id="201" name="Google Shape;201;p42"/>
          <p:cNvSpPr txBox="1"/>
          <p:nvPr>
            <p:ph idx="1" type="subTitle"/>
          </p:nvPr>
        </p:nvSpPr>
        <p:spPr>
          <a:xfrm>
            <a:off x="4452575" y="1722125"/>
            <a:ext cx="25890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202" name="Google Shape;202;p42"/>
          <p:cNvSpPr txBox="1"/>
          <p:nvPr>
            <p:ph idx="2" type="subTitle"/>
          </p:nvPr>
        </p:nvSpPr>
        <p:spPr>
          <a:xfrm>
            <a:off x="4452576" y="2028038"/>
            <a:ext cx="2589000" cy="5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3" name="Google Shape;203;p42"/>
          <p:cNvSpPr txBox="1"/>
          <p:nvPr>
            <p:ph idx="3" type="subTitle"/>
          </p:nvPr>
        </p:nvSpPr>
        <p:spPr>
          <a:xfrm>
            <a:off x="4452575" y="3248947"/>
            <a:ext cx="2589000" cy="3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solidFill>
                  <a:schemeClr val="accent1"/>
                </a:solidFill>
                <a:latin typeface="Aldrich"/>
                <a:ea typeface="Aldrich"/>
                <a:cs typeface="Aldrich"/>
                <a:sym typeface="Aldrich"/>
              </a:defRPr>
            </a:lvl1pPr>
            <a:lvl2pPr lvl="1" algn="l">
              <a:lnSpc>
                <a:spcPct val="100000"/>
              </a:lnSpc>
              <a:spcBef>
                <a:spcPts val="0"/>
              </a:spcBef>
              <a:spcAft>
                <a:spcPts val="0"/>
              </a:spcAft>
              <a:buSzPts val="1100"/>
              <a:buNone/>
              <a:defRPr>
                <a:solidFill>
                  <a:schemeClr val="accent1"/>
                </a:solidFill>
                <a:latin typeface="Aldrich"/>
                <a:ea typeface="Aldrich"/>
                <a:cs typeface="Aldrich"/>
                <a:sym typeface="Aldrich"/>
              </a:defRPr>
            </a:lvl2pPr>
            <a:lvl3pPr lvl="2" algn="l">
              <a:lnSpc>
                <a:spcPct val="100000"/>
              </a:lnSpc>
              <a:spcBef>
                <a:spcPts val="0"/>
              </a:spcBef>
              <a:spcAft>
                <a:spcPts val="0"/>
              </a:spcAft>
              <a:buSzPts val="1100"/>
              <a:buNone/>
              <a:defRPr>
                <a:solidFill>
                  <a:schemeClr val="accent1"/>
                </a:solidFill>
                <a:latin typeface="Aldrich"/>
                <a:ea typeface="Aldrich"/>
                <a:cs typeface="Aldrich"/>
                <a:sym typeface="Aldrich"/>
              </a:defRPr>
            </a:lvl3pPr>
            <a:lvl4pPr lvl="3" algn="l">
              <a:lnSpc>
                <a:spcPct val="100000"/>
              </a:lnSpc>
              <a:spcBef>
                <a:spcPts val="0"/>
              </a:spcBef>
              <a:spcAft>
                <a:spcPts val="0"/>
              </a:spcAft>
              <a:buSzPts val="1100"/>
              <a:buNone/>
              <a:defRPr>
                <a:solidFill>
                  <a:schemeClr val="accent1"/>
                </a:solidFill>
                <a:latin typeface="Aldrich"/>
                <a:ea typeface="Aldrich"/>
                <a:cs typeface="Aldrich"/>
                <a:sym typeface="Aldrich"/>
              </a:defRPr>
            </a:lvl4pPr>
            <a:lvl5pPr lvl="4" algn="l">
              <a:lnSpc>
                <a:spcPct val="100000"/>
              </a:lnSpc>
              <a:spcBef>
                <a:spcPts val="0"/>
              </a:spcBef>
              <a:spcAft>
                <a:spcPts val="0"/>
              </a:spcAft>
              <a:buSzPts val="1100"/>
              <a:buNone/>
              <a:defRPr>
                <a:solidFill>
                  <a:schemeClr val="accent1"/>
                </a:solidFill>
                <a:latin typeface="Aldrich"/>
                <a:ea typeface="Aldrich"/>
                <a:cs typeface="Aldrich"/>
                <a:sym typeface="Aldrich"/>
              </a:defRPr>
            </a:lvl5pPr>
            <a:lvl6pPr lvl="5" algn="l">
              <a:lnSpc>
                <a:spcPct val="100000"/>
              </a:lnSpc>
              <a:spcBef>
                <a:spcPts val="0"/>
              </a:spcBef>
              <a:spcAft>
                <a:spcPts val="0"/>
              </a:spcAft>
              <a:buSzPts val="1100"/>
              <a:buNone/>
              <a:defRPr>
                <a:solidFill>
                  <a:schemeClr val="accent1"/>
                </a:solidFill>
                <a:latin typeface="Aldrich"/>
                <a:ea typeface="Aldrich"/>
                <a:cs typeface="Aldrich"/>
                <a:sym typeface="Aldrich"/>
              </a:defRPr>
            </a:lvl6pPr>
            <a:lvl7pPr lvl="6" algn="l">
              <a:lnSpc>
                <a:spcPct val="100000"/>
              </a:lnSpc>
              <a:spcBef>
                <a:spcPts val="0"/>
              </a:spcBef>
              <a:spcAft>
                <a:spcPts val="0"/>
              </a:spcAft>
              <a:buSzPts val="1100"/>
              <a:buNone/>
              <a:defRPr>
                <a:solidFill>
                  <a:schemeClr val="accent1"/>
                </a:solidFill>
                <a:latin typeface="Aldrich"/>
                <a:ea typeface="Aldrich"/>
                <a:cs typeface="Aldrich"/>
                <a:sym typeface="Aldrich"/>
              </a:defRPr>
            </a:lvl7pPr>
            <a:lvl8pPr lvl="7" algn="l">
              <a:lnSpc>
                <a:spcPct val="100000"/>
              </a:lnSpc>
              <a:spcBef>
                <a:spcPts val="0"/>
              </a:spcBef>
              <a:spcAft>
                <a:spcPts val="0"/>
              </a:spcAft>
              <a:buSzPts val="1100"/>
              <a:buNone/>
              <a:defRPr>
                <a:solidFill>
                  <a:schemeClr val="accent1"/>
                </a:solidFill>
                <a:latin typeface="Aldrich"/>
                <a:ea typeface="Aldrich"/>
                <a:cs typeface="Aldrich"/>
                <a:sym typeface="Aldrich"/>
              </a:defRPr>
            </a:lvl8pPr>
            <a:lvl9pPr lvl="8" algn="l">
              <a:lnSpc>
                <a:spcPct val="100000"/>
              </a:lnSpc>
              <a:spcBef>
                <a:spcPts val="0"/>
              </a:spcBef>
              <a:spcAft>
                <a:spcPts val="0"/>
              </a:spcAft>
              <a:buSzPts val="1100"/>
              <a:buNone/>
              <a:defRPr>
                <a:solidFill>
                  <a:schemeClr val="accent1"/>
                </a:solidFill>
                <a:latin typeface="Aldrich"/>
                <a:ea typeface="Aldrich"/>
                <a:cs typeface="Aldrich"/>
                <a:sym typeface="Aldrich"/>
              </a:defRPr>
            </a:lvl9pPr>
          </a:lstStyle>
          <a:p/>
        </p:txBody>
      </p:sp>
      <p:sp>
        <p:nvSpPr>
          <p:cNvPr id="204" name="Google Shape;204;p42"/>
          <p:cNvSpPr txBox="1"/>
          <p:nvPr>
            <p:ph idx="4" type="subTitle"/>
          </p:nvPr>
        </p:nvSpPr>
        <p:spPr>
          <a:xfrm>
            <a:off x="4452576" y="3554900"/>
            <a:ext cx="2589000" cy="5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5" name="Google Shape;205;p42"/>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Font typeface="Abhaya Libre"/>
              <a:buNone/>
              <a:defRPr/>
            </a:lvl1pPr>
            <a:lvl2pPr lvl="1"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
        <p:nvSpPr>
          <p:cNvPr id="206" name="Google Shape;206;p42"/>
          <p:cNvSpPr/>
          <p:nvPr>
            <p:ph idx="5" type="pic"/>
          </p:nvPr>
        </p:nvSpPr>
        <p:spPr>
          <a:xfrm>
            <a:off x="667025" y="1436800"/>
            <a:ext cx="3371700" cy="2910300"/>
          </a:xfrm>
          <a:prstGeom prst="hexagon">
            <a:avLst>
              <a:gd fmla="val 25000" name="adj"/>
              <a:gd fmla="val 115470" name="vf"/>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 and text 3">
    <p:spTree>
      <p:nvGrpSpPr>
        <p:cNvPr id="207" name="Shape 207"/>
        <p:cNvGrpSpPr/>
        <p:nvPr/>
      </p:nvGrpSpPr>
      <p:grpSpPr>
        <a:xfrm>
          <a:off x="0" y="0"/>
          <a:ext cx="0" cy="0"/>
          <a:chOff x="0" y="0"/>
          <a:chExt cx="0" cy="0"/>
        </a:xfrm>
      </p:grpSpPr>
      <p:sp>
        <p:nvSpPr>
          <p:cNvPr id="208" name="Google Shape;208;p43"/>
          <p:cNvSpPr/>
          <p:nvPr>
            <p:ph idx="2" type="pic"/>
          </p:nvPr>
        </p:nvSpPr>
        <p:spPr>
          <a:xfrm>
            <a:off x="5351775" y="1550550"/>
            <a:ext cx="2367900" cy="1348800"/>
          </a:xfrm>
          <a:prstGeom prst="rect">
            <a:avLst/>
          </a:prstGeom>
          <a:noFill/>
          <a:ln>
            <a:noFill/>
          </a:ln>
        </p:spPr>
      </p:sp>
      <p:sp>
        <p:nvSpPr>
          <p:cNvPr id="209" name="Google Shape;209;p43"/>
          <p:cNvSpPr txBox="1"/>
          <p:nvPr>
            <p:ph idx="1" type="subTitle"/>
          </p:nvPr>
        </p:nvSpPr>
        <p:spPr>
          <a:xfrm>
            <a:off x="1738650" y="2267575"/>
            <a:ext cx="2987400" cy="121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400"/>
            </a:lvl1pPr>
            <a:lvl2pPr lvl="1" algn="r">
              <a:lnSpc>
                <a:spcPct val="115000"/>
              </a:lnSpc>
              <a:spcBef>
                <a:spcPts val="0"/>
              </a:spcBef>
              <a:spcAft>
                <a:spcPts val="0"/>
              </a:spcAft>
              <a:buSzPts val="1100"/>
              <a:buNone/>
              <a:defRPr sz="1400"/>
            </a:lvl2pPr>
            <a:lvl3pPr lvl="2" algn="r">
              <a:lnSpc>
                <a:spcPct val="115000"/>
              </a:lnSpc>
              <a:spcBef>
                <a:spcPts val="0"/>
              </a:spcBef>
              <a:spcAft>
                <a:spcPts val="0"/>
              </a:spcAft>
              <a:buSzPts val="1100"/>
              <a:buNone/>
              <a:defRPr sz="1400"/>
            </a:lvl3pPr>
            <a:lvl4pPr lvl="3" algn="r">
              <a:lnSpc>
                <a:spcPct val="115000"/>
              </a:lnSpc>
              <a:spcBef>
                <a:spcPts val="0"/>
              </a:spcBef>
              <a:spcAft>
                <a:spcPts val="0"/>
              </a:spcAft>
              <a:buSzPts val="1100"/>
              <a:buNone/>
              <a:defRPr sz="1400"/>
            </a:lvl4pPr>
            <a:lvl5pPr lvl="4" algn="r">
              <a:lnSpc>
                <a:spcPct val="115000"/>
              </a:lnSpc>
              <a:spcBef>
                <a:spcPts val="0"/>
              </a:spcBef>
              <a:spcAft>
                <a:spcPts val="0"/>
              </a:spcAft>
              <a:buSzPts val="1100"/>
              <a:buNone/>
              <a:defRPr sz="1400"/>
            </a:lvl5pPr>
            <a:lvl6pPr lvl="5" algn="r">
              <a:lnSpc>
                <a:spcPct val="115000"/>
              </a:lnSpc>
              <a:spcBef>
                <a:spcPts val="0"/>
              </a:spcBef>
              <a:spcAft>
                <a:spcPts val="0"/>
              </a:spcAft>
              <a:buSzPts val="1100"/>
              <a:buNone/>
              <a:defRPr sz="1400"/>
            </a:lvl6pPr>
            <a:lvl7pPr lvl="6" algn="r">
              <a:lnSpc>
                <a:spcPct val="115000"/>
              </a:lnSpc>
              <a:spcBef>
                <a:spcPts val="0"/>
              </a:spcBef>
              <a:spcAft>
                <a:spcPts val="0"/>
              </a:spcAft>
              <a:buSzPts val="1100"/>
              <a:buNone/>
              <a:defRPr sz="1400"/>
            </a:lvl7pPr>
            <a:lvl8pPr lvl="7" algn="r">
              <a:lnSpc>
                <a:spcPct val="115000"/>
              </a:lnSpc>
              <a:spcBef>
                <a:spcPts val="0"/>
              </a:spcBef>
              <a:spcAft>
                <a:spcPts val="0"/>
              </a:spcAft>
              <a:buSzPts val="1100"/>
              <a:buNone/>
              <a:defRPr sz="1400"/>
            </a:lvl8pPr>
            <a:lvl9pPr lvl="8" algn="r">
              <a:lnSpc>
                <a:spcPct val="115000"/>
              </a:lnSpc>
              <a:spcBef>
                <a:spcPts val="0"/>
              </a:spcBef>
              <a:spcAft>
                <a:spcPts val="0"/>
              </a:spcAft>
              <a:buSzPts val="1100"/>
              <a:buNone/>
              <a:defRPr sz="1400"/>
            </a:lvl9pPr>
          </a:lstStyle>
          <a:p/>
        </p:txBody>
      </p:sp>
      <p:sp>
        <p:nvSpPr>
          <p:cNvPr id="210" name="Google Shape;210;p43"/>
          <p:cNvSpPr txBox="1"/>
          <p:nvPr>
            <p:ph type="title"/>
          </p:nvPr>
        </p:nvSpPr>
        <p:spPr>
          <a:xfrm>
            <a:off x="1738650" y="1559750"/>
            <a:ext cx="2987400" cy="59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2pPr>
            <a:lvl3pPr lvl="2"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3pPr>
            <a:lvl4pPr lvl="3"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4pPr>
            <a:lvl5pPr lvl="4"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5pPr>
            <a:lvl6pPr lvl="5"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6pPr>
            <a:lvl7pPr lvl="6"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7pPr>
            <a:lvl8pPr lvl="7"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8pPr>
            <a:lvl9pPr lvl="8"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spTree>
      <p:nvGrpSpPr>
        <p:cNvPr id="211" name="Shape 211"/>
        <p:cNvGrpSpPr/>
        <p:nvPr/>
      </p:nvGrpSpPr>
      <p:grpSpPr>
        <a:xfrm>
          <a:off x="0" y="0"/>
          <a:ext cx="0" cy="0"/>
          <a:chOff x="0" y="0"/>
          <a:chExt cx="0" cy="0"/>
        </a:xfrm>
      </p:grpSpPr>
      <p:sp>
        <p:nvSpPr>
          <p:cNvPr id="212" name="Google Shape;212;p44"/>
          <p:cNvSpPr/>
          <p:nvPr>
            <p:ph idx="2" type="pic"/>
          </p:nvPr>
        </p:nvSpPr>
        <p:spPr>
          <a:xfrm>
            <a:off x="1810600" y="1201125"/>
            <a:ext cx="2347800" cy="2802000"/>
          </a:xfrm>
          <a:prstGeom prst="rect">
            <a:avLst/>
          </a:prstGeom>
          <a:noFill/>
          <a:ln>
            <a:noFill/>
          </a:ln>
        </p:spPr>
      </p:sp>
      <p:sp>
        <p:nvSpPr>
          <p:cNvPr id="213" name="Google Shape;213;p44"/>
          <p:cNvSpPr txBox="1"/>
          <p:nvPr>
            <p:ph idx="1" type="subTitle"/>
          </p:nvPr>
        </p:nvSpPr>
        <p:spPr>
          <a:xfrm>
            <a:off x="4693625" y="2221500"/>
            <a:ext cx="2958900" cy="110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15000"/>
              </a:lnSpc>
              <a:spcBef>
                <a:spcPts val="0"/>
              </a:spcBef>
              <a:spcAft>
                <a:spcPts val="0"/>
              </a:spcAft>
              <a:buSzPts val="1100"/>
              <a:buNone/>
              <a:defRPr sz="1400"/>
            </a:lvl2pPr>
            <a:lvl3pPr lvl="2" algn="l">
              <a:lnSpc>
                <a:spcPct val="115000"/>
              </a:lnSpc>
              <a:spcBef>
                <a:spcPts val="0"/>
              </a:spcBef>
              <a:spcAft>
                <a:spcPts val="0"/>
              </a:spcAft>
              <a:buSzPts val="1100"/>
              <a:buNone/>
              <a:defRPr sz="1400"/>
            </a:lvl3pPr>
            <a:lvl4pPr lvl="3" algn="l">
              <a:lnSpc>
                <a:spcPct val="115000"/>
              </a:lnSpc>
              <a:spcBef>
                <a:spcPts val="0"/>
              </a:spcBef>
              <a:spcAft>
                <a:spcPts val="0"/>
              </a:spcAft>
              <a:buSzPts val="1100"/>
              <a:buNone/>
              <a:defRPr sz="1400"/>
            </a:lvl4pPr>
            <a:lvl5pPr lvl="4" algn="l">
              <a:lnSpc>
                <a:spcPct val="115000"/>
              </a:lnSpc>
              <a:spcBef>
                <a:spcPts val="0"/>
              </a:spcBef>
              <a:spcAft>
                <a:spcPts val="0"/>
              </a:spcAft>
              <a:buSzPts val="1100"/>
              <a:buNone/>
              <a:defRPr sz="1400"/>
            </a:lvl5pPr>
            <a:lvl6pPr lvl="5" algn="l">
              <a:lnSpc>
                <a:spcPct val="115000"/>
              </a:lnSpc>
              <a:spcBef>
                <a:spcPts val="0"/>
              </a:spcBef>
              <a:spcAft>
                <a:spcPts val="0"/>
              </a:spcAft>
              <a:buSzPts val="1100"/>
              <a:buNone/>
              <a:defRPr sz="1400"/>
            </a:lvl6pPr>
            <a:lvl7pPr lvl="6" algn="l">
              <a:lnSpc>
                <a:spcPct val="115000"/>
              </a:lnSpc>
              <a:spcBef>
                <a:spcPts val="0"/>
              </a:spcBef>
              <a:spcAft>
                <a:spcPts val="0"/>
              </a:spcAft>
              <a:buSzPts val="1100"/>
              <a:buNone/>
              <a:defRPr sz="1400"/>
            </a:lvl7pPr>
            <a:lvl8pPr lvl="7" algn="l">
              <a:lnSpc>
                <a:spcPct val="115000"/>
              </a:lnSpc>
              <a:spcBef>
                <a:spcPts val="0"/>
              </a:spcBef>
              <a:spcAft>
                <a:spcPts val="0"/>
              </a:spcAft>
              <a:buSzPts val="1100"/>
              <a:buNone/>
              <a:defRPr sz="1400"/>
            </a:lvl8pPr>
            <a:lvl9pPr lvl="8" algn="l">
              <a:lnSpc>
                <a:spcPct val="115000"/>
              </a:lnSpc>
              <a:spcBef>
                <a:spcPts val="0"/>
              </a:spcBef>
              <a:spcAft>
                <a:spcPts val="0"/>
              </a:spcAft>
              <a:buSzPts val="1100"/>
              <a:buNone/>
              <a:defRPr sz="1400"/>
            </a:lvl9pPr>
          </a:lstStyle>
          <a:p/>
        </p:txBody>
      </p:sp>
      <p:sp>
        <p:nvSpPr>
          <p:cNvPr id="214" name="Google Shape;214;p44"/>
          <p:cNvSpPr txBox="1"/>
          <p:nvPr>
            <p:ph type="title"/>
          </p:nvPr>
        </p:nvSpPr>
        <p:spPr>
          <a:xfrm>
            <a:off x="4693636" y="1559761"/>
            <a:ext cx="2958900" cy="59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accent3"/>
                </a:solidFill>
              </a:defRPr>
            </a:lvl1pPr>
            <a:lvl2pPr lvl="1"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2pPr>
            <a:lvl3pPr lvl="2"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3pPr>
            <a:lvl4pPr lvl="3"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4pPr>
            <a:lvl5pPr lvl="4"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5pPr>
            <a:lvl6pPr lvl="5"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6pPr>
            <a:lvl7pPr lvl="6"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7pPr>
            <a:lvl8pPr lvl="7"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8pPr>
            <a:lvl9pPr lvl="8"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215" name="Shape 215"/>
        <p:cNvGrpSpPr/>
        <p:nvPr/>
      </p:nvGrpSpPr>
      <p:grpSpPr>
        <a:xfrm>
          <a:off x="0" y="0"/>
          <a:ext cx="0" cy="0"/>
          <a:chOff x="0" y="0"/>
          <a:chExt cx="0" cy="0"/>
        </a:xfrm>
      </p:grpSpPr>
      <p:sp>
        <p:nvSpPr>
          <p:cNvPr id="216" name="Google Shape;216;p45"/>
          <p:cNvSpPr/>
          <p:nvPr>
            <p:ph idx="2" type="pic"/>
          </p:nvPr>
        </p:nvSpPr>
        <p:spPr>
          <a:xfrm>
            <a:off x="5178413" y="1351250"/>
            <a:ext cx="1386900" cy="2545800"/>
          </a:xfrm>
          <a:prstGeom prst="rect">
            <a:avLst/>
          </a:prstGeom>
          <a:noFill/>
          <a:ln>
            <a:noFill/>
          </a:ln>
        </p:spPr>
      </p:sp>
      <p:sp>
        <p:nvSpPr>
          <p:cNvPr id="217" name="Google Shape;217;p45"/>
          <p:cNvSpPr txBox="1"/>
          <p:nvPr>
            <p:ph idx="1" type="subTitle"/>
          </p:nvPr>
        </p:nvSpPr>
        <p:spPr>
          <a:xfrm>
            <a:off x="1767325" y="2221504"/>
            <a:ext cx="2958900" cy="107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400"/>
            </a:lvl1pPr>
            <a:lvl2pPr lvl="1" algn="r">
              <a:lnSpc>
                <a:spcPct val="115000"/>
              </a:lnSpc>
              <a:spcBef>
                <a:spcPts val="0"/>
              </a:spcBef>
              <a:spcAft>
                <a:spcPts val="0"/>
              </a:spcAft>
              <a:buSzPts val="1100"/>
              <a:buNone/>
              <a:defRPr sz="1400"/>
            </a:lvl2pPr>
            <a:lvl3pPr lvl="2" algn="r">
              <a:lnSpc>
                <a:spcPct val="115000"/>
              </a:lnSpc>
              <a:spcBef>
                <a:spcPts val="0"/>
              </a:spcBef>
              <a:spcAft>
                <a:spcPts val="0"/>
              </a:spcAft>
              <a:buSzPts val="1100"/>
              <a:buNone/>
              <a:defRPr sz="1400"/>
            </a:lvl3pPr>
            <a:lvl4pPr lvl="3" algn="r">
              <a:lnSpc>
                <a:spcPct val="115000"/>
              </a:lnSpc>
              <a:spcBef>
                <a:spcPts val="0"/>
              </a:spcBef>
              <a:spcAft>
                <a:spcPts val="0"/>
              </a:spcAft>
              <a:buSzPts val="1100"/>
              <a:buNone/>
              <a:defRPr sz="1400"/>
            </a:lvl4pPr>
            <a:lvl5pPr lvl="4" algn="r">
              <a:lnSpc>
                <a:spcPct val="115000"/>
              </a:lnSpc>
              <a:spcBef>
                <a:spcPts val="0"/>
              </a:spcBef>
              <a:spcAft>
                <a:spcPts val="0"/>
              </a:spcAft>
              <a:buSzPts val="1100"/>
              <a:buNone/>
              <a:defRPr sz="1400"/>
            </a:lvl5pPr>
            <a:lvl6pPr lvl="5" algn="r">
              <a:lnSpc>
                <a:spcPct val="115000"/>
              </a:lnSpc>
              <a:spcBef>
                <a:spcPts val="0"/>
              </a:spcBef>
              <a:spcAft>
                <a:spcPts val="0"/>
              </a:spcAft>
              <a:buSzPts val="1100"/>
              <a:buNone/>
              <a:defRPr sz="1400"/>
            </a:lvl6pPr>
            <a:lvl7pPr lvl="6" algn="r">
              <a:lnSpc>
                <a:spcPct val="115000"/>
              </a:lnSpc>
              <a:spcBef>
                <a:spcPts val="0"/>
              </a:spcBef>
              <a:spcAft>
                <a:spcPts val="0"/>
              </a:spcAft>
              <a:buSzPts val="1100"/>
              <a:buNone/>
              <a:defRPr sz="1400"/>
            </a:lvl7pPr>
            <a:lvl8pPr lvl="7" algn="r">
              <a:lnSpc>
                <a:spcPct val="115000"/>
              </a:lnSpc>
              <a:spcBef>
                <a:spcPts val="0"/>
              </a:spcBef>
              <a:spcAft>
                <a:spcPts val="0"/>
              </a:spcAft>
              <a:buSzPts val="1100"/>
              <a:buNone/>
              <a:defRPr sz="1400"/>
            </a:lvl8pPr>
            <a:lvl9pPr lvl="8" algn="r">
              <a:lnSpc>
                <a:spcPct val="115000"/>
              </a:lnSpc>
              <a:spcBef>
                <a:spcPts val="0"/>
              </a:spcBef>
              <a:spcAft>
                <a:spcPts val="0"/>
              </a:spcAft>
              <a:buSzPts val="1100"/>
              <a:buNone/>
              <a:defRPr sz="1400"/>
            </a:lvl9pPr>
          </a:lstStyle>
          <a:p/>
        </p:txBody>
      </p:sp>
      <p:sp>
        <p:nvSpPr>
          <p:cNvPr id="218" name="Google Shape;218;p45"/>
          <p:cNvSpPr txBox="1"/>
          <p:nvPr>
            <p:ph type="title"/>
          </p:nvPr>
        </p:nvSpPr>
        <p:spPr>
          <a:xfrm>
            <a:off x="1767336" y="1559761"/>
            <a:ext cx="2958900" cy="59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solidFill>
                  <a:schemeClr val="accent3"/>
                </a:solidFill>
              </a:defRPr>
            </a:lvl1pPr>
            <a:lvl2pPr lvl="1"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2pPr>
            <a:lvl3pPr lvl="2"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3pPr>
            <a:lvl4pPr lvl="3"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4pPr>
            <a:lvl5pPr lvl="4"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5pPr>
            <a:lvl6pPr lvl="5"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6pPr>
            <a:lvl7pPr lvl="6"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7pPr>
            <a:lvl8pPr lvl="7"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8pPr>
            <a:lvl9pPr lvl="8"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219" name="Shape 219"/>
        <p:cNvGrpSpPr/>
        <p:nvPr/>
      </p:nvGrpSpPr>
      <p:grpSpPr>
        <a:xfrm>
          <a:off x="0" y="0"/>
          <a:ext cx="0" cy="0"/>
          <a:chOff x="0" y="0"/>
          <a:chExt cx="0" cy="0"/>
        </a:xfrm>
      </p:grpSpPr>
      <p:sp>
        <p:nvSpPr>
          <p:cNvPr id="220" name="Google Shape;220;p46"/>
          <p:cNvSpPr txBox="1"/>
          <p:nvPr>
            <p:ph idx="1" type="subTitle"/>
          </p:nvPr>
        </p:nvSpPr>
        <p:spPr>
          <a:xfrm>
            <a:off x="3876950" y="1788750"/>
            <a:ext cx="3560700" cy="101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400"/>
            </a:lvl1pPr>
            <a:lvl2pPr lvl="1" algn="l">
              <a:lnSpc>
                <a:spcPct val="115000"/>
              </a:lnSpc>
              <a:spcBef>
                <a:spcPts val="0"/>
              </a:spcBef>
              <a:spcAft>
                <a:spcPts val="0"/>
              </a:spcAft>
              <a:buSzPts val="1100"/>
              <a:buNone/>
              <a:defRPr sz="1400"/>
            </a:lvl2pPr>
            <a:lvl3pPr lvl="2" algn="l">
              <a:lnSpc>
                <a:spcPct val="115000"/>
              </a:lnSpc>
              <a:spcBef>
                <a:spcPts val="0"/>
              </a:spcBef>
              <a:spcAft>
                <a:spcPts val="0"/>
              </a:spcAft>
              <a:buSzPts val="1100"/>
              <a:buNone/>
              <a:defRPr sz="1400"/>
            </a:lvl3pPr>
            <a:lvl4pPr lvl="3" algn="l">
              <a:lnSpc>
                <a:spcPct val="115000"/>
              </a:lnSpc>
              <a:spcBef>
                <a:spcPts val="0"/>
              </a:spcBef>
              <a:spcAft>
                <a:spcPts val="0"/>
              </a:spcAft>
              <a:buSzPts val="1100"/>
              <a:buNone/>
              <a:defRPr sz="1400"/>
            </a:lvl4pPr>
            <a:lvl5pPr lvl="4" algn="l">
              <a:lnSpc>
                <a:spcPct val="115000"/>
              </a:lnSpc>
              <a:spcBef>
                <a:spcPts val="0"/>
              </a:spcBef>
              <a:spcAft>
                <a:spcPts val="0"/>
              </a:spcAft>
              <a:buSzPts val="1100"/>
              <a:buNone/>
              <a:defRPr sz="1400"/>
            </a:lvl5pPr>
            <a:lvl6pPr lvl="5" algn="l">
              <a:lnSpc>
                <a:spcPct val="115000"/>
              </a:lnSpc>
              <a:spcBef>
                <a:spcPts val="0"/>
              </a:spcBef>
              <a:spcAft>
                <a:spcPts val="0"/>
              </a:spcAft>
              <a:buSzPts val="1100"/>
              <a:buNone/>
              <a:defRPr sz="1400"/>
            </a:lvl6pPr>
            <a:lvl7pPr lvl="6" algn="l">
              <a:lnSpc>
                <a:spcPct val="115000"/>
              </a:lnSpc>
              <a:spcBef>
                <a:spcPts val="0"/>
              </a:spcBef>
              <a:spcAft>
                <a:spcPts val="0"/>
              </a:spcAft>
              <a:buSzPts val="1100"/>
              <a:buNone/>
              <a:defRPr sz="1400"/>
            </a:lvl7pPr>
            <a:lvl8pPr lvl="7" algn="l">
              <a:lnSpc>
                <a:spcPct val="115000"/>
              </a:lnSpc>
              <a:spcBef>
                <a:spcPts val="0"/>
              </a:spcBef>
              <a:spcAft>
                <a:spcPts val="0"/>
              </a:spcAft>
              <a:buSzPts val="1100"/>
              <a:buNone/>
              <a:defRPr sz="1400"/>
            </a:lvl8pPr>
            <a:lvl9pPr lvl="8" algn="l">
              <a:lnSpc>
                <a:spcPct val="115000"/>
              </a:lnSpc>
              <a:spcBef>
                <a:spcPts val="0"/>
              </a:spcBef>
              <a:spcAft>
                <a:spcPts val="0"/>
              </a:spcAft>
              <a:buSzPts val="1100"/>
              <a:buNone/>
              <a:defRPr sz="1400"/>
            </a:lvl9pPr>
          </a:lstStyle>
          <a:p/>
        </p:txBody>
      </p:sp>
      <p:sp>
        <p:nvSpPr>
          <p:cNvPr id="221" name="Google Shape;221;p46"/>
          <p:cNvSpPr txBox="1"/>
          <p:nvPr>
            <p:ph type="title"/>
          </p:nvPr>
        </p:nvSpPr>
        <p:spPr>
          <a:xfrm>
            <a:off x="3817375" y="554950"/>
            <a:ext cx="4613400" cy="109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7000">
                <a:solidFill>
                  <a:schemeClr val="dk1"/>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 and text 2">
    <p:spTree>
      <p:nvGrpSpPr>
        <p:cNvPr id="222" name="Shape 222"/>
        <p:cNvGrpSpPr/>
        <p:nvPr/>
      </p:nvGrpSpPr>
      <p:grpSpPr>
        <a:xfrm>
          <a:off x="0" y="0"/>
          <a:ext cx="0" cy="0"/>
          <a:chOff x="0" y="0"/>
          <a:chExt cx="0" cy="0"/>
        </a:xfrm>
      </p:grpSpPr>
      <p:sp>
        <p:nvSpPr>
          <p:cNvPr id="223" name="Google Shape;223;p47"/>
          <p:cNvSpPr txBox="1"/>
          <p:nvPr>
            <p:ph idx="1" type="body"/>
          </p:nvPr>
        </p:nvSpPr>
        <p:spPr>
          <a:xfrm>
            <a:off x="720025" y="1254600"/>
            <a:ext cx="7717500" cy="982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24" name="Google Shape;224;p47"/>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500"/>
              <a:buFont typeface="Abhaya Libre"/>
              <a:buNone/>
              <a:defRPr>
                <a:solidFill>
                  <a:schemeClr val="accent3"/>
                </a:solidFill>
              </a:defRPr>
            </a:lvl1pPr>
            <a:lvl2pPr lvl="1"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5" name="Shape 225"/>
        <p:cNvGrpSpPr/>
        <p:nvPr/>
      </p:nvGrpSpPr>
      <p:grpSpPr>
        <a:xfrm>
          <a:off x="0" y="0"/>
          <a:ext cx="0" cy="0"/>
          <a:chOff x="0" y="0"/>
          <a:chExt cx="0" cy="0"/>
        </a:xfrm>
      </p:grpSpPr>
      <p:sp>
        <p:nvSpPr>
          <p:cNvPr id="226" name="Google Shape;226;p48"/>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500"/>
              <a:buFont typeface="Abhaya Libre"/>
              <a:buNone/>
              <a:defRPr>
                <a:solidFill>
                  <a:schemeClr val="accent3"/>
                </a:solidFill>
              </a:defRPr>
            </a:lvl1pPr>
            <a:lvl2pPr lvl="1"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lgn="ctr">
              <a:lnSpc>
                <a:spcPct val="100000"/>
              </a:lnSpc>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
        <p:nvSpPr>
          <p:cNvPr id="227" name="Google Shape;227;p48"/>
          <p:cNvSpPr txBox="1"/>
          <p:nvPr>
            <p:ph idx="1" type="body"/>
          </p:nvPr>
        </p:nvSpPr>
        <p:spPr>
          <a:xfrm>
            <a:off x="4748375" y="1244800"/>
            <a:ext cx="3675600" cy="3363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4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228" name="Google Shape;228;p48"/>
          <p:cNvSpPr txBox="1"/>
          <p:nvPr>
            <p:ph idx="2" type="body"/>
          </p:nvPr>
        </p:nvSpPr>
        <p:spPr>
          <a:xfrm>
            <a:off x="720025" y="1244801"/>
            <a:ext cx="3675600" cy="33639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chemeClr val="accent1"/>
              </a:buClr>
              <a:buSzPts val="1500"/>
              <a:buChar char="●"/>
              <a:defRPr sz="14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29" name="Shape 229"/>
        <p:cNvGrpSpPr/>
        <p:nvPr/>
      </p:nvGrpSpPr>
      <p:grpSpPr>
        <a:xfrm>
          <a:off x="0" y="0"/>
          <a:ext cx="0" cy="0"/>
          <a:chOff x="0" y="0"/>
          <a:chExt cx="0" cy="0"/>
        </a:xfrm>
      </p:grpSpPr>
      <p:sp>
        <p:nvSpPr>
          <p:cNvPr id="230" name="Google Shape;230;p49"/>
          <p:cNvSpPr txBox="1"/>
          <p:nvPr>
            <p:ph type="title"/>
          </p:nvPr>
        </p:nvSpPr>
        <p:spPr>
          <a:xfrm>
            <a:off x="716700" y="510900"/>
            <a:ext cx="77106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Arial"/>
              <a:buNone/>
              <a:defRPr>
                <a:solidFill>
                  <a:schemeClr val="lt1"/>
                </a:solidFill>
                <a:latin typeface="Arial"/>
                <a:ea typeface="Arial"/>
                <a:cs typeface="Arial"/>
                <a:sym typeface="Arial"/>
              </a:defRPr>
            </a:lvl1pPr>
            <a:lvl2pPr lvl="1" algn="ctr">
              <a:lnSpc>
                <a:spcPct val="100000"/>
              </a:lnSpc>
              <a:spcBef>
                <a:spcPts val="0"/>
              </a:spcBef>
              <a:spcAft>
                <a:spcPts val="0"/>
              </a:spcAft>
              <a:buSzPts val="2400"/>
              <a:buFont typeface="Arial"/>
              <a:buNone/>
              <a:defRPr>
                <a:latin typeface="Arial"/>
                <a:ea typeface="Arial"/>
                <a:cs typeface="Arial"/>
                <a:sym typeface="Arial"/>
              </a:defRPr>
            </a:lvl2pPr>
            <a:lvl3pPr lvl="2" algn="ctr">
              <a:lnSpc>
                <a:spcPct val="100000"/>
              </a:lnSpc>
              <a:spcBef>
                <a:spcPts val="0"/>
              </a:spcBef>
              <a:spcAft>
                <a:spcPts val="0"/>
              </a:spcAft>
              <a:buSzPts val="2400"/>
              <a:buFont typeface="Arial"/>
              <a:buNone/>
              <a:defRPr>
                <a:latin typeface="Arial"/>
                <a:ea typeface="Arial"/>
                <a:cs typeface="Arial"/>
                <a:sym typeface="Arial"/>
              </a:defRPr>
            </a:lvl3pPr>
            <a:lvl4pPr lvl="3" algn="ctr">
              <a:lnSpc>
                <a:spcPct val="100000"/>
              </a:lnSpc>
              <a:spcBef>
                <a:spcPts val="0"/>
              </a:spcBef>
              <a:spcAft>
                <a:spcPts val="0"/>
              </a:spcAft>
              <a:buSzPts val="2400"/>
              <a:buFont typeface="Arial"/>
              <a:buNone/>
              <a:defRPr>
                <a:latin typeface="Arial"/>
                <a:ea typeface="Arial"/>
                <a:cs typeface="Arial"/>
                <a:sym typeface="Arial"/>
              </a:defRPr>
            </a:lvl4pPr>
            <a:lvl5pPr lvl="4" algn="ctr">
              <a:lnSpc>
                <a:spcPct val="100000"/>
              </a:lnSpc>
              <a:spcBef>
                <a:spcPts val="0"/>
              </a:spcBef>
              <a:spcAft>
                <a:spcPts val="0"/>
              </a:spcAft>
              <a:buSzPts val="2400"/>
              <a:buFont typeface="Arial"/>
              <a:buNone/>
              <a:defRPr>
                <a:latin typeface="Arial"/>
                <a:ea typeface="Arial"/>
                <a:cs typeface="Arial"/>
                <a:sym typeface="Arial"/>
              </a:defRPr>
            </a:lvl5pPr>
            <a:lvl6pPr lvl="5" algn="ctr">
              <a:lnSpc>
                <a:spcPct val="100000"/>
              </a:lnSpc>
              <a:spcBef>
                <a:spcPts val="0"/>
              </a:spcBef>
              <a:spcAft>
                <a:spcPts val="0"/>
              </a:spcAft>
              <a:buSzPts val="2400"/>
              <a:buFont typeface="Arial"/>
              <a:buNone/>
              <a:defRPr>
                <a:latin typeface="Arial"/>
                <a:ea typeface="Arial"/>
                <a:cs typeface="Arial"/>
                <a:sym typeface="Arial"/>
              </a:defRPr>
            </a:lvl6pPr>
            <a:lvl7pPr lvl="6" algn="ctr">
              <a:lnSpc>
                <a:spcPct val="100000"/>
              </a:lnSpc>
              <a:spcBef>
                <a:spcPts val="0"/>
              </a:spcBef>
              <a:spcAft>
                <a:spcPts val="0"/>
              </a:spcAft>
              <a:buSzPts val="2400"/>
              <a:buFont typeface="Arial"/>
              <a:buNone/>
              <a:defRPr>
                <a:latin typeface="Arial"/>
                <a:ea typeface="Arial"/>
                <a:cs typeface="Arial"/>
                <a:sym typeface="Arial"/>
              </a:defRPr>
            </a:lvl7pPr>
            <a:lvl8pPr lvl="7" algn="ctr">
              <a:lnSpc>
                <a:spcPct val="100000"/>
              </a:lnSpc>
              <a:spcBef>
                <a:spcPts val="0"/>
              </a:spcBef>
              <a:spcAft>
                <a:spcPts val="0"/>
              </a:spcAft>
              <a:buSzPts val="2400"/>
              <a:buFont typeface="Arial"/>
              <a:buNone/>
              <a:defRPr>
                <a:latin typeface="Arial"/>
                <a:ea typeface="Arial"/>
                <a:cs typeface="Arial"/>
                <a:sym typeface="Arial"/>
              </a:defRPr>
            </a:lvl8pPr>
            <a:lvl9pPr lvl="8" algn="ctr">
              <a:lnSpc>
                <a:spcPct val="100000"/>
              </a:lnSpc>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1" name="Shape 2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38" Type="http://schemas.openxmlformats.org/officeDocument/2006/relationships/theme" Target="../theme/theme3.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4D4D4D"/>
            </a:gs>
            <a:gs pos="100000">
              <a:srgbClr val="000000"/>
            </a:gs>
          </a:gsLst>
          <a:path path="circle">
            <a:fillToRect b="50%" l="50%" r="50%" t="50%"/>
          </a:path>
          <a:tileRect/>
        </a:gra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2pPr>
            <a:lvl3pPr lvl="2" marR="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4pPr>
            <a:lvl5pPr lvl="4" marR="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5pPr>
            <a:lvl6pPr lvl="5" marR="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6pPr>
            <a:lvl7pPr lvl="6" marR="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7pPr>
            <a:lvl8pPr lvl="7" marR="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8pPr>
            <a:lvl9pPr lvl="8" marR="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9pPr>
          </a:lstStyle>
          <a:p/>
        </p:txBody>
      </p:sp>
      <p:sp>
        <p:nvSpPr>
          <p:cNvPr id="57" name="Google Shape;57;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jpg"/><Relationship Id="rId5"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51"/>
          <p:cNvPicPr preferRelativeResize="0"/>
          <p:nvPr/>
        </p:nvPicPr>
        <p:blipFill rotWithShape="1">
          <a:blip r:embed="rId3">
            <a:alphaModFix/>
          </a:blip>
          <a:srcRect b="0" l="0" r="0" t="0"/>
          <a:stretch/>
        </p:blipFill>
        <p:spPr>
          <a:xfrm>
            <a:off x="-2535326" y="-494763"/>
            <a:ext cx="5093874" cy="6133023"/>
          </a:xfrm>
          <a:prstGeom prst="rect">
            <a:avLst/>
          </a:prstGeom>
          <a:noFill/>
          <a:ln>
            <a:noFill/>
          </a:ln>
        </p:spPr>
      </p:pic>
      <p:pic>
        <p:nvPicPr>
          <p:cNvPr id="237" name="Google Shape;237;p51"/>
          <p:cNvPicPr preferRelativeResize="0"/>
          <p:nvPr/>
        </p:nvPicPr>
        <p:blipFill rotWithShape="1">
          <a:blip r:embed="rId4">
            <a:alphaModFix/>
          </a:blip>
          <a:srcRect b="0" l="0" r="0" t="0"/>
          <a:stretch/>
        </p:blipFill>
        <p:spPr>
          <a:xfrm flipH="1" rot="10800000">
            <a:off x="1354059" y="3508750"/>
            <a:ext cx="6184100" cy="3647650"/>
          </a:xfrm>
          <a:prstGeom prst="rect">
            <a:avLst/>
          </a:prstGeom>
          <a:noFill/>
          <a:ln>
            <a:noFill/>
          </a:ln>
        </p:spPr>
      </p:pic>
      <p:pic>
        <p:nvPicPr>
          <p:cNvPr id="238" name="Google Shape;238;p51"/>
          <p:cNvPicPr preferRelativeResize="0"/>
          <p:nvPr/>
        </p:nvPicPr>
        <p:blipFill rotWithShape="1">
          <a:blip r:embed="rId3">
            <a:alphaModFix/>
          </a:blip>
          <a:srcRect b="0" l="0" r="0" t="0"/>
          <a:stretch/>
        </p:blipFill>
        <p:spPr>
          <a:xfrm rot="10800000">
            <a:off x="6402124" y="-399600"/>
            <a:ext cx="5093874" cy="6133023"/>
          </a:xfrm>
          <a:prstGeom prst="rect">
            <a:avLst/>
          </a:prstGeom>
          <a:noFill/>
          <a:ln>
            <a:noFill/>
          </a:ln>
        </p:spPr>
      </p:pic>
      <p:pic>
        <p:nvPicPr>
          <p:cNvPr id="239" name="Google Shape;239;p51"/>
          <p:cNvPicPr preferRelativeResize="0"/>
          <p:nvPr/>
        </p:nvPicPr>
        <p:blipFill rotWithShape="1">
          <a:blip r:embed="rId4">
            <a:alphaModFix/>
          </a:blip>
          <a:srcRect b="0" l="0" r="0" t="0"/>
          <a:stretch/>
        </p:blipFill>
        <p:spPr>
          <a:xfrm>
            <a:off x="1289625" y="-2120444"/>
            <a:ext cx="6184100" cy="3647644"/>
          </a:xfrm>
          <a:prstGeom prst="rect">
            <a:avLst/>
          </a:prstGeom>
          <a:noFill/>
          <a:ln>
            <a:noFill/>
          </a:ln>
        </p:spPr>
      </p:pic>
      <p:sp>
        <p:nvSpPr>
          <p:cNvPr id="240" name="Google Shape;240;p51"/>
          <p:cNvSpPr txBox="1"/>
          <p:nvPr>
            <p:ph type="ctrTitle"/>
          </p:nvPr>
        </p:nvSpPr>
        <p:spPr>
          <a:xfrm>
            <a:off x="-125900" y="-2377800"/>
            <a:ext cx="9144000" cy="2377800"/>
          </a:xfrm>
          <a:prstGeom prst="rect">
            <a:avLst/>
          </a:prstGeom>
          <a:noFill/>
          <a:ln>
            <a:noFill/>
          </a:ln>
          <a:effectLst>
            <a:outerShdw blurRad="157163" rotWithShape="0" algn="bl" dir="5280000" dist="47625">
              <a:srgbClr val="FF0000"/>
            </a:outerShdw>
          </a:effectLst>
        </p:spPr>
        <p:txBody>
          <a:bodyPr anchorCtr="0" anchor="ctr" bIns="91425" lIns="91425" spcFirstLastPara="1" rIns="91425" wrap="square" tIns="91425">
            <a:noAutofit/>
          </a:bodyPr>
          <a:lstStyle/>
          <a:p>
            <a:pPr indent="0" lvl="0" marL="0" rtl="0" algn="ctr">
              <a:lnSpc>
                <a:spcPct val="90000"/>
              </a:lnSpc>
              <a:spcBef>
                <a:spcPts val="200"/>
              </a:spcBef>
              <a:spcAft>
                <a:spcPts val="0"/>
              </a:spcAft>
              <a:buSzPts val="5200"/>
              <a:buNone/>
            </a:pPr>
            <a:r>
              <a:rPr i="1" lang="en" sz="4600">
                <a:solidFill>
                  <a:srgbClr val="FF0000"/>
                </a:solidFill>
              </a:rPr>
              <a:t>When </a:t>
            </a:r>
            <a:endParaRPr i="1" sz="4600">
              <a:solidFill>
                <a:srgbClr val="FF0000"/>
              </a:solidFill>
            </a:endParaRPr>
          </a:p>
          <a:p>
            <a:pPr indent="0" lvl="0" marL="0" rtl="0" algn="ctr">
              <a:lnSpc>
                <a:spcPct val="90000"/>
              </a:lnSpc>
              <a:spcBef>
                <a:spcPts val="200"/>
              </a:spcBef>
              <a:spcAft>
                <a:spcPts val="200"/>
              </a:spcAft>
              <a:buSzPts val="5200"/>
              <a:buNone/>
            </a:pPr>
            <a:r>
              <a:rPr i="1" lang="en" sz="4600">
                <a:solidFill>
                  <a:srgbClr val="FF0000"/>
                </a:solidFill>
              </a:rPr>
              <a:t>Robots Bleed</a:t>
            </a:r>
            <a:endParaRPr i="1" sz="4900">
              <a:solidFill>
                <a:srgbClr val="FF0000"/>
              </a:solidFill>
            </a:endParaRPr>
          </a:p>
        </p:txBody>
      </p:sp>
      <p:sp>
        <p:nvSpPr>
          <p:cNvPr id="241" name="Google Shape;241;p51"/>
          <p:cNvSpPr txBox="1"/>
          <p:nvPr>
            <p:ph idx="1" type="subTitle"/>
          </p:nvPr>
        </p:nvSpPr>
        <p:spPr>
          <a:xfrm>
            <a:off x="59675" y="5585025"/>
            <a:ext cx="9144000" cy="43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080808"/>
                </a:solidFill>
                <a:latin typeface="Quantico"/>
                <a:ea typeface="Quantico"/>
                <a:cs typeface="Quantico"/>
                <a:sym typeface="Quantico"/>
              </a:rPr>
              <a:t>Total Letdown Games</a:t>
            </a:r>
            <a:endParaRPr b="1">
              <a:solidFill>
                <a:srgbClr val="080808"/>
              </a:solidFill>
              <a:latin typeface="Quantico"/>
              <a:ea typeface="Quantico"/>
              <a:cs typeface="Quantico"/>
              <a:sym typeface="Quantico"/>
            </a:endParaRPr>
          </a:p>
        </p:txBody>
      </p:sp>
      <p:sp>
        <p:nvSpPr>
          <p:cNvPr id="242" name="Google Shape;242;p51"/>
          <p:cNvSpPr txBox="1"/>
          <p:nvPr/>
        </p:nvSpPr>
        <p:spPr>
          <a:xfrm>
            <a:off x="7895825" y="-1175554"/>
            <a:ext cx="2658600" cy="396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Proxima Nova"/>
                <a:ea typeface="Proxima Nova"/>
                <a:cs typeface="Proxima Nova"/>
                <a:sym typeface="Proxima Nova"/>
              </a:rPr>
              <a:t>Delete this &amp; put logo here</a:t>
            </a:r>
            <a:endParaRPr b="0" i="0" sz="1400" u="none" cap="none" strike="noStrike">
              <a:solidFill>
                <a:srgbClr val="000000"/>
              </a:solidFill>
              <a:highlight>
                <a:srgbClr val="FFFFFF"/>
              </a:highlight>
              <a:latin typeface="Proxima Nova"/>
              <a:ea typeface="Proxima Nova"/>
              <a:cs typeface="Proxima Nova"/>
              <a:sym typeface="Proxima Nova"/>
            </a:endParaRPr>
          </a:p>
        </p:txBody>
      </p:sp>
      <p:pic>
        <p:nvPicPr>
          <p:cNvPr id="243" name="Google Shape;243;p51"/>
          <p:cNvPicPr preferRelativeResize="0"/>
          <p:nvPr/>
        </p:nvPicPr>
        <p:blipFill>
          <a:blip r:embed="rId5">
            <a:alphaModFix/>
          </a:blip>
          <a:stretch>
            <a:fillRect/>
          </a:stretch>
        </p:blipFill>
        <p:spPr>
          <a:xfrm>
            <a:off x="1057848" y="690193"/>
            <a:ext cx="7028320" cy="3953426"/>
          </a:xfrm>
          <a:prstGeom prst="rect">
            <a:avLst/>
          </a:prstGeom>
          <a:noFill/>
          <a:ln>
            <a:noFill/>
          </a:ln>
        </p:spPr>
      </p:pic>
      <p:pic>
        <p:nvPicPr>
          <p:cNvPr id="244" name="Google Shape;244;p51"/>
          <p:cNvPicPr preferRelativeResize="0"/>
          <p:nvPr/>
        </p:nvPicPr>
        <p:blipFill>
          <a:blip r:embed="rId6">
            <a:alphaModFix/>
          </a:blip>
          <a:stretch>
            <a:fillRect/>
          </a:stretch>
        </p:blipFill>
        <p:spPr>
          <a:xfrm>
            <a:off x="2931387" y="2951789"/>
            <a:ext cx="3097901" cy="24783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60"/>
          <p:cNvPicPr preferRelativeResize="0"/>
          <p:nvPr/>
        </p:nvPicPr>
        <p:blipFill rotWithShape="1">
          <a:blip r:embed="rId3">
            <a:alphaModFix/>
          </a:blip>
          <a:srcRect b="0" l="0" r="0" t="0"/>
          <a:stretch/>
        </p:blipFill>
        <p:spPr>
          <a:xfrm>
            <a:off x="-5028650" y="-860590"/>
            <a:ext cx="7657250" cy="8935625"/>
          </a:xfrm>
          <a:prstGeom prst="rect">
            <a:avLst/>
          </a:prstGeom>
          <a:noFill/>
          <a:ln>
            <a:noFill/>
          </a:ln>
        </p:spPr>
      </p:pic>
      <p:pic>
        <p:nvPicPr>
          <p:cNvPr id="314" name="Google Shape;314;p60"/>
          <p:cNvPicPr preferRelativeResize="0"/>
          <p:nvPr/>
        </p:nvPicPr>
        <p:blipFill rotWithShape="1">
          <a:blip r:embed="rId3">
            <a:alphaModFix/>
          </a:blip>
          <a:srcRect b="0" l="0" r="0" t="0"/>
          <a:stretch/>
        </p:blipFill>
        <p:spPr>
          <a:xfrm flipH="1">
            <a:off x="6504174" y="-860590"/>
            <a:ext cx="7657250" cy="8935625"/>
          </a:xfrm>
          <a:prstGeom prst="rect">
            <a:avLst/>
          </a:prstGeom>
          <a:noFill/>
          <a:ln>
            <a:noFill/>
          </a:ln>
        </p:spPr>
      </p:pic>
      <p:sp>
        <p:nvSpPr>
          <p:cNvPr id="315" name="Google Shape;315;p60"/>
          <p:cNvSpPr txBox="1"/>
          <p:nvPr>
            <p:ph type="title"/>
          </p:nvPr>
        </p:nvSpPr>
        <p:spPr>
          <a:xfrm>
            <a:off x="1963050" y="0"/>
            <a:ext cx="5217900" cy="64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000">
                <a:latin typeface="Aldrich"/>
                <a:ea typeface="Aldrich"/>
                <a:cs typeface="Aldrich"/>
                <a:sym typeface="Aldrich"/>
              </a:rPr>
              <a:t>Concept Art: Enemies</a:t>
            </a:r>
            <a:endParaRPr sz="3000">
              <a:latin typeface="Aldrich"/>
              <a:ea typeface="Aldrich"/>
              <a:cs typeface="Aldrich"/>
              <a:sym typeface="Aldrich"/>
            </a:endParaRPr>
          </a:p>
        </p:txBody>
      </p:sp>
      <p:pic>
        <p:nvPicPr>
          <p:cNvPr id="316" name="Google Shape;316;p60"/>
          <p:cNvPicPr preferRelativeResize="0"/>
          <p:nvPr/>
        </p:nvPicPr>
        <p:blipFill>
          <a:blip r:embed="rId4">
            <a:alphaModFix/>
          </a:blip>
          <a:stretch>
            <a:fillRect/>
          </a:stretch>
        </p:blipFill>
        <p:spPr>
          <a:xfrm>
            <a:off x="1780300" y="359675"/>
            <a:ext cx="4783825" cy="478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61"/>
          <p:cNvPicPr preferRelativeResize="0"/>
          <p:nvPr/>
        </p:nvPicPr>
        <p:blipFill rotWithShape="1">
          <a:blip r:embed="rId3">
            <a:alphaModFix/>
          </a:blip>
          <a:srcRect b="0" l="0" r="0" t="0"/>
          <a:stretch/>
        </p:blipFill>
        <p:spPr>
          <a:xfrm>
            <a:off x="-5028650" y="-860590"/>
            <a:ext cx="7657250" cy="8935625"/>
          </a:xfrm>
          <a:prstGeom prst="rect">
            <a:avLst/>
          </a:prstGeom>
          <a:noFill/>
          <a:ln>
            <a:noFill/>
          </a:ln>
        </p:spPr>
      </p:pic>
      <p:pic>
        <p:nvPicPr>
          <p:cNvPr id="322" name="Google Shape;322;p61"/>
          <p:cNvPicPr preferRelativeResize="0"/>
          <p:nvPr/>
        </p:nvPicPr>
        <p:blipFill rotWithShape="1">
          <a:blip r:embed="rId3">
            <a:alphaModFix/>
          </a:blip>
          <a:srcRect b="0" l="0" r="0" t="0"/>
          <a:stretch/>
        </p:blipFill>
        <p:spPr>
          <a:xfrm flipH="1">
            <a:off x="6504174" y="-860590"/>
            <a:ext cx="7657250" cy="8935625"/>
          </a:xfrm>
          <a:prstGeom prst="rect">
            <a:avLst/>
          </a:prstGeom>
          <a:noFill/>
          <a:ln>
            <a:noFill/>
          </a:ln>
        </p:spPr>
      </p:pic>
      <p:sp>
        <p:nvSpPr>
          <p:cNvPr id="323" name="Google Shape;323;p61"/>
          <p:cNvSpPr txBox="1"/>
          <p:nvPr>
            <p:ph type="title"/>
          </p:nvPr>
        </p:nvSpPr>
        <p:spPr>
          <a:xfrm>
            <a:off x="1963050" y="0"/>
            <a:ext cx="5217900" cy="106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000">
                <a:latin typeface="Aldrich"/>
                <a:ea typeface="Aldrich"/>
                <a:cs typeface="Aldrich"/>
                <a:sym typeface="Aldrich"/>
              </a:rPr>
              <a:t>Concept Art: Player Character</a:t>
            </a:r>
            <a:endParaRPr sz="3000">
              <a:latin typeface="Aldrich"/>
              <a:ea typeface="Aldrich"/>
              <a:cs typeface="Aldrich"/>
              <a:sym typeface="Aldrich"/>
            </a:endParaRPr>
          </a:p>
        </p:txBody>
      </p:sp>
      <p:pic>
        <p:nvPicPr>
          <p:cNvPr id="324" name="Google Shape;324;p61"/>
          <p:cNvPicPr preferRelativeResize="0"/>
          <p:nvPr/>
        </p:nvPicPr>
        <p:blipFill>
          <a:blip r:embed="rId4">
            <a:alphaModFix/>
          </a:blip>
          <a:stretch>
            <a:fillRect/>
          </a:stretch>
        </p:blipFill>
        <p:spPr>
          <a:xfrm>
            <a:off x="3114025" y="1190700"/>
            <a:ext cx="2614125" cy="3496974"/>
          </a:xfrm>
          <a:prstGeom prst="rect">
            <a:avLst/>
          </a:prstGeom>
          <a:noFill/>
          <a:ln>
            <a:noFill/>
          </a:ln>
        </p:spPr>
      </p:pic>
      <p:pic>
        <p:nvPicPr>
          <p:cNvPr id="325" name="Google Shape;325;p61"/>
          <p:cNvPicPr preferRelativeResize="0"/>
          <p:nvPr/>
        </p:nvPicPr>
        <p:blipFill>
          <a:blip r:embed="rId5">
            <a:alphaModFix/>
          </a:blip>
          <a:stretch>
            <a:fillRect/>
          </a:stretch>
        </p:blipFill>
        <p:spPr>
          <a:xfrm>
            <a:off x="5881900" y="2252150"/>
            <a:ext cx="2300125" cy="1292800"/>
          </a:xfrm>
          <a:prstGeom prst="rect">
            <a:avLst/>
          </a:prstGeom>
          <a:noFill/>
          <a:ln>
            <a:noFill/>
          </a:ln>
        </p:spPr>
      </p:pic>
      <p:pic>
        <p:nvPicPr>
          <p:cNvPr id="326" name="Google Shape;326;p61"/>
          <p:cNvPicPr preferRelativeResize="0"/>
          <p:nvPr/>
        </p:nvPicPr>
        <p:blipFill>
          <a:blip r:embed="rId6">
            <a:alphaModFix/>
          </a:blip>
          <a:stretch>
            <a:fillRect/>
          </a:stretch>
        </p:blipFill>
        <p:spPr>
          <a:xfrm>
            <a:off x="980125" y="2281275"/>
            <a:ext cx="1930703" cy="1234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2"/>
          <p:cNvSpPr/>
          <p:nvPr/>
        </p:nvSpPr>
        <p:spPr>
          <a:xfrm>
            <a:off x="3487800" y="315100"/>
            <a:ext cx="2168400" cy="2168400"/>
          </a:xfrm>
          <a:prstGeom prst="mathMultiply">
            <a:avLst>
              <a:gd fmla="val 23520" name="adj1"/>
            </a:avLst>
          </a:prstGeom>
          <a:gradFill>
            <a:gsLst>
              <a:gs pos="0">
                <a:srgbClr val="DB0000"/>
              </a:gs>
              <a:gs pos="100000">
                <a:srgbClr val="540303"/>
              </a:gs>
            </a:gsLst>
            <a:path path="circle">
              <a:fillToRect b="50%" l="50%" r="50%" t="50%"/>
            </a:path>
            <a:tileRect/>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2"/>
          <p:cNvSpPr txBox="1"/>
          <p:nvPr>
            <p:ph type="title"/>
          </p:nvPr>
        </p:nvSpPr>
        <p:spPr>
          <a:xfrm>
            <a:off x="3640250" y="2259100"/>
            <a:ext cx="4790400" cy="1512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000"/>
              <a:buNone/>
            </a:pPr>
            <a:r>
              <a:rPr lang="en">
                <a:latin typeface="Aldrich"/>
                <a:ea typeface="Aldrich"/>
                <a:cs typeface="Aldrich"/>
                <a:sym typeface="Aldrich"/>
              </a:rPr>
              <a:t>RECAP</a:t>
            </a:r>
            <a:endParaRPr>
              <a:solidFill>
                <a:schemeClr val="accent1"/>
              </a:solidFill>
              <a:latin typeface="Aldrich"/>
              <a:ea typeface="Aldrich"/>
              <a:cs typeface="Aldrich"/>
              <a:sym typeface="Aldrich"/>
            </a:endParaRPr>
          </a:p>
        </p:txBody>
      </p:sp>
      <p:sp>
        <p:nvSpPr>
          <p:cNvPr id="333" name="Google Shape;333;p62"/>
          <p:cNvSpPr txBox="1"/>
          <p:nvPr>
            <p:ph idx="2" type="title"/>
          </p:nvPr>
        </p:nvSpPr>
        <p:spPr>
          <a:xfrm>
            <a:off x="4206150" y="968800"/>
            <a:ext cx="731700" cy="86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 sz="6000">
                <a:solidFill>
                  <a:srgbClr val="FFFFFF"/>
                </a:solidFill>
                <a:latin typeface="Aldrich"/>
                <a:ea typeface="Aldrich"/>
                <a:cs typeface="Aldrich"/>
                <a:sym typeface="Aldrich"/>
              </a:rPr>
              <a:t>3</a:t>
            </a:r>
            <a:endParaRPr sz="6000">
              <a:solidFill>
                <a:srgbClr val="FFFFFF"/>
              </a:solidFill>
              <a:latin typeface="Aldrich"/>
              <a:ea typeface="Aldrich"/>
              <a:cs typeface="Aldrich"/>
              <a:sym typeface="Aldrich"/>
            </a:endParaRPr>
          </a:p>
        </p:txBody>
      </p:sp>
      <p:sp>
        <p:nvSpPr>
          <p:cNvPr id="334" name="Google Shape;334;p62"/>
          <p:cNvSpPr txBox="1"/>
          <p:nvPr>
            <p:ph idx="1" type="subTitle"/>
          </p:nvPr>
        </p:nvSpPr>
        <p:spPr>
          <a:xfrm>
            <a:off x="3640250" y="3970525"/>
            <a:ext cx="5503800" cy="39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rgbClr val="999999"/>
                </a:solidFill>
                <a:latin typeface="Quantico"/>
                <a:ea typeface="Quantico"/>
                <a:cs typeface="Quantico"/>
                <a:sym typeface="Quantico"/>
              </a:rPr>
              <a:t>Short description</a:t>
            </a:r>
            <a:endParaRPr>
              <a:solidFill>
                <a:srgbClr val="999999"/>
              </a:solidFill>
              <a:latin typeface="Quantico"/>
              <a:ea typeface="Quantico"/>
              <a:cs typeface="Quantico"/>
              <a:sym typeface="Quantico"/>
            </a:endParaRPr>
          </a:p>
        </p:txBody>
      </p:sp>
      <p:pic>
        <p:nvPicPr>
          <p:cNvPr id="335" name="Google Shape;335;p62"/>
          <p:cNvPicPr preferRelativeResize="0"/>
          <p:nvPr/>
        </p:nvPicPr>
        <p:blipFill rotWithShape="1">
          <a:blip r:embed="rId3">
            <a:alphaModFix/>
          </a:blip>
          <a:srcRect b="0" l="0" r="0" t="4039"/>
          <a:stretch/>
        </p:blipFill>
        <p:spPr>
          <a:xfrm rot="8099998">
            <a:off x="-3936768" y="-4206303"/>
            <a:ext cx="7657261" cy="85744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3"/>
          <p:cNvSpPr txBox="1"/>
          <p:nvPr>
            <p:ph idx="1" type="body"/>
          </p:nvPr>
        </p:nvSpPr>
        <p:spPr>
          <a:xfrm>
            <a:off x="1375800" y="3330875"/>
            <a:ext cx="6392400" cy="1277700"/>
          </a:xfrm>
          <a:prstGeom prst="rect">
            <a:avLst/>
          </a:prstGeom>
          <a:solidFill>
            <a:srgbClr val="000000">
              <a:alpha val="3137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rgbClr val="FFFFFF"/>
                </a:solidFill>
              </a:rPr>
              <a:t>Description</a:t>
            </a:r>
            <a:endParaRPr>
              <a:solidFill>
                <a:srgbClr val="FFFFFF"/>
              </a:solidFill>
            </a:endParaRPr>
          </a:p>
        </p:txBody>
      </p:sp>
      <p:pic>
        <p:nvPicPr>
          <p:cNvPr id="341" name="Google Shape;341;p63"/>
          <p:cNvPicPr preferRelativeResize="0"/>
          <p:nvPr/>
        </p:nvPicPr>
        <p:blipFill rotWithShape="1">
          <a:blip r:embed="rId3">
            <a:alphaModFix/>
          </a:blip>
          <a:srcRect b="0" l="0" r="0" t="0"/>
          <a:stretch/>
        </p:blipFill>
        <p:spPr>
          <a:xfrm flipH="1" rot="-2700000">
            <a:off x="5579000" y="-3928311"/>
            <a:ext cx="7657250" cy="8935620"/>
          </a:xfrm>
          <a:prstGeom prst="rect">
            <a:avLst/>
          </a:prstGeom>
          <a:noFill/>
          <a:ln>
            <a:noFill/>
          </a:ln>
        </p:spPr>
      </p:pic>
      <p:grpSp>
        <p:nvGrpSpPr>
          <p:cNvPr id="342" name="Google Shape;342;p63"/>
          <p:cNvGrpSpPr/>
          <p:nvPr/>
        </p:nvGrpSpPr>
        <p:grpSpPr>
          <a:xfrm rot="5400000">
            <a:off x="-240625" y="3501500"/>
            <a:ext cx="1660050" cy="554100"/>
            <a:chOff x="439750" y="360325"/>
            <a:chExt cx="1660050" cy="554100"/>
          </a:xfrm>
        </p:grpSpPr>
        <p:sp>
          <p:nvSpPr>
            <p:cNvPr id="343" name="Google Shape;343;p63"/>
            <p:cNvSpPr/>
            <p:nvPr/>
          </p:nvSpPr>
          <p:spPr>
            <a:xfrm>
              <a:off x="439750" y="360325"/>
              <a:ext cx="600900" cy="554100"/>
            </a:xfrm>
            <a:prstGeom prst="chevron">
              <a:avLst>
                <a:gd fmla="val 50000" name="adj"/>
              </a:avLst>
            </a:prstGeom>
            <a:gradFill>
              <a:gsLst>
                <a:gs pos="0">
                  <a:srgbClr val="DB0000"/>
                </a:gs>
                <a:gs pos="100000">
                  <a:srgbClr val="540303"/>
                </a:gs>
              </a:gsLst>
              <a:path path="circle">
                <a:fillToRect b="50%" l="50%" r="50%" t="50%"/>
              </a:path>
              <a:tileRect/>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3"/>
            <p:cNvSpPr/>
            <p:nvPr/>
          </p:nvSpPr>
          <p:spPr>
            <a:xfrm>
              <a:off x="959725" y="360325"/>
              <a:ext cx="600900" cy="554100"/>
            </a:xfrm>
            <a:prstGeom prst="chevron">
              <a:avLst>
                <a:gd fmla="val 50000" name="adj"/>
              </a:avLst>
            </a:prstGeom>
            <a:gradFill>
              <a:gsLst>
                <a:gs pos="0">
                  <a:srgbClr val="DB0000"/>
                </a:gs>
                <a:gs pos="100000">
                  <a:srgbClr val="540303"/>
                </a:gs>
              </a:gsLst>
              <a:path path="circle">
                <a:fillToRect b="50%" l="50%" r="50%" t="50%"/>
              </a:path>
              <a:tileRect/>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3"/>
            <p:cNvSpPr/>
            <p:nvPr/>
          </p:nvSpPr>
          <p:spPr>
            <a:xfrm>
              <a:off x="1498900" y="360325"/>
              <a:ext cx="600900" cy="554100"/>
            </a:xfrm>
            <a:prstGeom prst="chevron">
              <a:avLst>
                <a:gd fmla="val 50000" name="adj"/>
              </a:avLst>
            </a:prstGeom>
            <a:gradFill>
              <a:gsLst>
                <a:gs pos="0">
                  <a:srgbClr val="DB0000"/>
                </a:gs>
                <a:gs pos="100000">
                  <a:srgbClr val="540303"/>
                </a:gs>
              </a:gsLst>
              <a:path path="circle">
                <a:fillToRect b="50%" l="50%" r="50%" t="50%"/>
              </a:path>
              <a:tileRect/>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4"/>
          <p:cNvSpPr txBox="1"/>
          <p:nvPr>
            <p:ph type="title"/>
          </p:nvPr>
        </p:nvSpPr>
        <p:spPr>
          <a:xfrm>
            <a:off x="0" y="1397650"/>
            <a:ext cx="9144000" cy="2667600"/>
          </a:xfrm>
          <a:prstGeom prst="rect">
            <a:avLst/>
          </a:prstGeom>
          <a:noFill/>
          <a:ln>
            <a:noFill/>
          </a:ln>
          <a:effectLst>
            <a:outerShdw blurRad="142875" rotWithShape="0" algn="bl" dir="5400000" dist="57150">
              <a:srgbClr val="FF0000"/>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8000">
                <a:solidFill>
                  <a:srgbClr val="FF0000"/>
                </a:solidFill>
                <a:latin typeface="Aldrich"/>
                <a:ea typeface="Aldrich"/>
                <a:cs typeface="Aldrich"/>
                <a:sym typeface="Aldrich"/>
              </a:rPr>
              <a:t>Thank </a:t>
            </a:r>
            <a:endParaRPr sz="8000">
              <a:solidFill>
                <a:srgbClr val="FF0000"/>
              </a:solidFill>
              <a:latin typeface="Aldrich"/>
              <a:ea typeface="Aldrich"/>
              <a:cs typeface="Aldrich"/>
              <a:sym typeface="Aldrich"/>
            </a:endParaRPr>
          </a:p>
          <a:p>
            <a:pPr indent="0" lvl="0" marL="0" rtl="0" algn="ctr">
              <a:lnSpc>
                <a:spcPct val="100000"/>
              </a:lnSpc>
              <a:spcBef>
                <a:spcPts val="0"/>
              </a:spcBef>
              <a:spcAft>
                <a:spcPts val="0"/>
              </a:spcAft>
              <a:buSzPts val="2800"/>
              <a:buNone/>
            </a:pPr>
            <a:r>
              <a:rPr lang="en" sz="8000">
                <a:solidFill>
                  <a:srgbClr val="FF0000"/>
                </a:solidFill>
                <a:latin typeface="Aldrich"/>
                <a:ea typeface="Aldrich"/>
                <a:cs typeface="Aldrich"/>
                <a:sym typeface="Aldrich"/>
              </a:rPr>
              <a:t>you!</a:t>
            </a:r>
            <a:endParaRPr sz="8000">
              <a:solidFill>
                <a:srgbClr val="FF0000"/>
              </a:solidFill>
              <a:latin typeface="Aldrich"/>
              <a:ea typeface="Aldrich"/>
              <a:cs typeface="Aldrich"/>
              <a:sym typeface="Aldrich"/>
            </a:endParaRPr>
          </a:p>
        </p:txBody>
      </p:sp>
      <p:pic>
        <p:nvPicPr>
          <p:cNvPr id="351" name="Google Shape;351;p64"/>
          <p:cNvPicPr preferRelativeResize="0"/>
          <p:nvPr/>
        </p:nvPicPr>
        <p:blipFill rotWithShape="1">
          <a:blip r:embed="rId3">
            <a:alphaModFix/>
          </a:blip>
          <a:srcRect b="0" l="0" r="0" t="0"/>
          <a:stretch/>
        </p:blipFill>
        <p:spPr>
          <a:xfrm>
            <a:off x="-4254025" y="-933965"/>
            <a:ext cx="7657250" cy="8935625"/>
          </a:xfrm>
          <a:prstGeom prst="rect">
            <a:avLst/>
          </a:prstGeom>
          <a:noFill/>
          <a:ln>
            <a:noFill/>
          </a:ln>
        </p:spPr>
      </p:pic>
      <p:pic>
        <p:nvPicPr>
          <p:cNvPr id="352" name="Google Shape;352;p64"/>
          <p:cNvPicPr preferRelativeResize="0"/>
          <p:nvPr/>
        </p:nvPicPr>
        <p:blipFill rotWithShape="1">
          <a:blip r:embed="rId3">
            <a:alphaModFix/>
          </a:blip>
          <a:srcRect b="0" l="0" r="0" t="0"/>
          <a:stretch/>
        </p:blipFill>
        <p:spPr>
          <a:xfrm flipH="1">
            <a:off x="5695524" y="-933965"/>
            <a:ext cx="7657250" cy="8935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2"/>
          <p:cNvSpPr/>
          <p:nvPr/>
        </p:nvSpPr>
        <p:spPr>
          <a:xfrm>
            <a:off x="3028800" y="315100"/>
            <a:ext cx="2168400" cy="2168400"/>
          </a:xfrm>
          <a:prstGeom prst="mathMultiply">
            <a:avLst>
              <a:gd fmla="val 23520" name="adj1"/>
            </a:avLst>
          </a:prstGeom>
          <a:gradFill>
            <a:gsLst>
              <a:gs pos="0">
                <a:srgbClr val="DB0000"/>
              </a:gs>
              <a:gs pos="100000">
                <a:srgbClr val="540303"/>
              </a:gs>
            </a:gsLst>
            <a:path path="circle">
              <a:fillToRect b="50%" l="50%" r="50%" t="50%"/>
            </a:path>
            <a:tileRect/>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2"/>
          <p:cNvSpPr txBox="1"/>
          <p:nvPr>
            <p:ph type="title"/>
          </p:nvPr>
        </p:nvSpPr>
        <p:spPr>
          <a:xfrm>
            <a:off x="713225" y="2259100"/>
            <a:ext cx="4156500" cy="1512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n">
                <a:latin typeface="Quantico"/>
                <a:ea typeface="Quantico"/>
                <a:cs typeface="Quantico"/>
                <a:sym typeface="Quantico"/>
              </a:rPr>
              <a:t>Overview of the game</a:t>
            </a:r>
            <a:endParaRPr>
              <a:solidFill>
                <a:schemeClr val="accent1"/>
              </a:solidFill>
              <a:latin typeface="Quantico"/>
              <a:ea typeface="Quantico"/>
              <a:cs typeface="Quantico"/>
              <a:sym typeface="Quantico"/>
            </a:endParaRPr>
          </a:p>
        </p:txBody>
      </p:sp>
      <p:sp>
        <p:nvSpPr>
          <p:cNvPr id="251" name="Google Shape;251;p52"/>
          <p:cNvSpPr txBox="1"/>
          <p:nvPr>
            <p:ph idx="2" type="title"/>
          </p:nvPr>
        </p:nvSpPr>
        <p:spPr>
          <a:xfrm>
            <a:off x="3565950" y="901900"/>
            <a:ext cx="1094100" cy="99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sz="6000">
                <a:solidFill>
                  <a:srgbClr val="FFFFFF"/>
                </a:solidFill>
                <a:latin typeface="Aldrich"/>
                <a:ea typeface="Aldrich"/>
                <a:cs typeface="Aldrich"/>
                <a:sym typeface="Aldrich"/>
              </a:rPr>
              <a:t>1</a:t>
            </a:r>
            <a:endParaRPr sz="6000">
              <a:solidFill>
                <a:srgbClr val="FFFFFF"/>
              </a:solidFill>
              <a:latin typeface="Aldrich"/>
              <a:ea typeface="Aldrich"/>
              <a:cs typeface="Aldrich"/>
              <a:sym typeface="Aldrich"/>
            </a:endParaRPr>
          </a:p>
        </p:txBody>
      </p:sp>
      <p:pic>
        <p:nvPicPr>
          <p:cNvPr id="252" name="Google Shape;252;p52"/>
          <p:cNvPicPr preferRelativeResize="0"/>
          <p:nvPr/>
        </p:nvPicPr>
        <p:blipFill rotWithShape="1">
          <a:blip r:embed="rId4">
            <a:alphaModFix/>
          </a:blip>
          <a:srcRect b="0" l="0" r="0" t="0"/>
          <a:stretch/>
        </p:blipFill>
        <p:spPr>
          <a:xfrm rot="10800000">
            <a:off x="5197199" y="-3534566"/>
            <a:ext cx="7657250" cy="8935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3"/>
          <p:cNvSpPr txBox="1"/>
          <p:nvPr>
            <p:ph type="title"/>
          </p:nvPr>
        </p:nvSpPr>
        <p:spPr>
          <a:xfrm>
            <a:off x="125" y="539500"/>
            <a:ext cx="914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solidFill>
                  <a:srgbClr val="FFFFFF"/>
                </a:solidFill>
                <a:latin typeface="Aldrich"/>
                <a:ea typeface="Aldrich"/>
                <a:cs typeface="Aldrich"/>
                <a:sym typeface="Aldrich"/>
              </a:rPr>
              <a:t>What is When Robot Bleed </a:t>
            </a:r>
            <a:endParaRPr>
              <a:solidFill>
                <a:srgbClr val="FFFFFF"/>
              </a:solidFill>
              <a:latin typeface="Aldrich"/>
              <a:ea typeface="Aldrich"/>
              <a:cs typeface="Aldrich"/>
              <a:sym typeface="Aldrich"/>
            </a:endParaRPr>
          </a:p>
        </p:txBody>
      </p:sp>
      <p:pic>
        <p:nvPicPr>
          <p:cNvPr id="258" name="Google Shape;258;p53"/>
          <p:cNvPicPr preferRelativeResize="0"/>
          <p:nvPr/>
        </p:nvPicPr>
        <p:blipFill rotWithShape="1">
          <a:blip r:embed="rId3">
            <a:alphaModFix/>
          </a:blip>
          <a:srcRect b="0" l="0" r="0" t="0"/>
          <a:stretch/>
        </p:blipFill>
        <p:spPr>
          <a:xfrm rot="2700000">
            <a:off x="5682557" y="-1425720"/>
            <a:ext cx="4916876" cy="3637254"/>
          </a:xfrm>
          <a:prstGeom prst="rect">
            <a:avLst/>
          </a:prstGeom>
          <a:noFill/>
          <a:ln>
            <a:noFill/>
          </a:ln>
        </p:spPr>
      </p:pic>
      <p:pic>
        <p:nvPicPr>
          <p:cNvPr id="259" name="Google Shape;259;p53"/>
          <p:cNvPicPr preferRelativeResize="0"/>
          <p:nvPr/>
        </p:nvPicPr>
        <p:blipFill rotWithShape="1">
          <a:blip r:embed="rId3">
            <a:alphaModFix/>
          </a:blip>
          <a:srcRect b="0" l="0" r="0" t="0"/>
          <a:stretch/>
        </p:blipFill>
        <p:spPr>
          <a:xfrm flipH="1" rot="-2700000">
            <a:off x="-1373191" y="-1425720"/>
            <a:ext cx="4916876" cy="3637254"/>
          </a:xfrm>
          <a:prstGeom prst="rect">
            <a:avLst/>
          </a:prstGeom>
          <a:noFill/>
          <a:ln>
            <a:noFill/>
          </a:ln>
        </p:spPr>
      </p:pic>
      <p:sp>
        <p:nvSpPr>
          <p:cNvPr id="260" name="Google Shape;260;p53"/>
          <p:cNvSpPr txBox="1"/>
          <p:nvPr/>
        </p:nvSpPr>
        <p:spPr>
          <a:xfrm>
            <a:off x="792350" y="1463825"/>
            <a:ext cx="766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Proxima Nova"/>
              <a:ea typeface="Proxima Nova"/>
              <a:cs typeface="Proxima Nova"/>
              <a:sym typeface="Proxima Nova"/>
            </a:endParaRPr>
          </a:p>
        </p:txBody>
      </p:sp>
      <p:pic>
        <p:nvPicPr>
          <p:cNvPr id="261" name="Google Shape;261;p53"/>
          <p:cNvPicPr preferRelativeResize="0"/>
          <p:nvPr/>
        </p:nvPicPr>
        <p:blipFill>
          <a:blip r:embed="rId4">
            <a:alphaModFix/>
          </a:blip>
          <a:stretch>
            <a:fillRect/>
          </a:stretch>
        </p:blipFill>
        <p:spPr>
          <a:xfrm>
            <a:off x="5116639" y="2308049"/>
            <a:ext cx="3002886" cy="1720800"/>
          </a:xfrm>
          <a:prstGeom prst="rect">
            <a:avLst/>
          </a:prstGeom>
          <a:noFill/>
          <a:ln>
            <a:noFill/>
          </a:ln>
        </p:spPr>
      </p:pic>
      <p:pic>
        <p:nvPicPr>
          <p:cNvPr id="262" name="Google Shape;262;p53"/>
          <p:cNvPicPr preferRelativeResize="0"/>
          <p:nvPr/>
        </p:nvPicPr>
        <p:blipFill>
          <a:blip r:embed="rId5">
            <a:alphaModFix/>
          </a:blip>
          <a:stretch>
            <a:fillRect/>
          </a:stretch>
        </p:blipFill>
        <p:spPr>
          <a:xfrm>
            <a:off x="792350" y="2308047"/>
            <a:ext cx="3002893" cy="1689116"/>
          </a:xfrm>
          <a:prstGeom prst="rect">
            <a:avLst/>
          </a:prstGeom>
          <a:noFill/>
          <a:ln>
            <a:noFill/>
          </a:ln>
        </p:spPr>
      </p:pic>
      <p:sp>
        <p:nvSpPr>
          <p:cNvPr id="263" name="Google Shape;263;p53"/>
          <p:cNvSpPr/>
          <p:nvPr/>
        </p:nvSpPr>
        <p:spPr>
          <a:xfrm>
            <a:off x="3902598" y="2497900"/>
            <a:ext cx="1106700" cy="1106700"/>
          </a:xfrm>
          <a:prstGeom prst="mathMultiply">
            <a:avLst>
              <a:gd fmla="val 23520" name="adj1"/>
            </a:avLst>
          </a:prstGeom>
          <a:gradFill>
            <a:gsLst>
              <a:gs pos="0">
                <a:srgbClr val="DB0000"/>
              </a:gs>
              <a:gs pos="100000">
                <a:srgbClr val="540303"/>
              </a:gs>
            </a:gsLst>
            <a:path path="circle">
              <a:fillToRect b="50%" l="50%" r="50%" t="50%"/>
            </a:path>
            <a:tileRect/>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4"/>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solidFill>
                  <a:srgbClr val="FFFFFF"/>
                </a:solidFill>
                <a:latin typeface="Aldrich"/>
                <a:ea typeface="Aldrich"/>
                <a:cs typeface="Aldrich"/>
                <a:sym typeface="Aldrich"/>
              </a:rPr>
              <a:t>Main Gameplay </a:t>
            </a:r>
            <a:endParaRPr>
              <a:solidFill>
                <a:srgbClr val="FFFFFF"/>
              </a:solidFill>
              <a:latin typeface="Aldrich"/>
              <a:ea typeface="Aldrich"/>
              <a:cs typeface="Aldrich"/>
              <a:sym typeface="Aldrich"/>
            </a:endParaRPr>
          </a:p>
        </p:txBody>
      </p:sp>
      <p:sp>
        <p:nvSpPr>
          <p:cNvPr id="269" name="Google Shape;269;p54"/>
          <p:cNvSpPr txBox="1"/>
          <p:nvPr>
            <p:ph idx="2" type="body"/>
          </p:nvPr>
        </p:nvSpPr>
        <p:spPr>
          <a:xfrm>
            <a:off x="720025" y="1244800"/>
            <a:ext cx="6854100" cy="3622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CCCCCC"/>
              </a:buClr>
              <a:buSzPts val="1500"/>
              <a:buFont typeface="Quantico"/>
              <a:buChar char="●"/>
            </a:pPr>
            <a:r>
              <a:rPr lang="en">
                <a:solidFill>
                  <a:srgbClr val="CCCCCC"/>
                </a:solidFill>
                <a:latin typeface="Quantico"/>
                <a:ea typeface="Quantico"/>
                <a:cs typeface="Quantico"/>
                <a:sym typeface="Quantico"/>
              </a:rPr>
              <a:t>Explore the world: Platform and explore out a factory long gone. Find hidden </a:t>
            </a:r>
            <a:r>
              <a:rPr lang="en">
                <a:solidFill>
                  <a:srgbClr val="CCCCCC"/>
                </a:solidFill>
                <a:latin typeface="Quantico"/>
                <a:ea typeface="Quantico"/>
                <a:cs typeface="Quantico"/>
                <a:sym typeface="Quantico"/>
              </a:rPr>
              <a:t>secrets </a:t>
            </a:r>
            <a:r>
              <a:rPr lang="en">
                <a:solidFill>
                  <a:srgbClr val="CCCCCC"/>
                </a:solidFill>
                <a:latin typeface="Quantico"/>
                <a:ea typeface="Quantico"/>
                <a:cs typeface="Quantico"/>
                <a:sym typeface="Quantico"/>
              </a:rPr>
              <a:t>and </a:t>
            </a:r>
            <a:r>
              <a:rPr lang="en">
                <a:solidFill>
                  <a:srgbClr val="CCCCCC"/>
                </a:solidFill>
                <a:latin typeface="Quantico"/>
                <a:ea typeface="Quantico"/>
                <a:cs typeface="Quantico"/>
                <a:sym typeface="Quantico"/>
              </a:rPr>
              <a:t>open</a:t>
            </a:r>
            <a:r>
              <a:rPr lang="en">
                <a:solidFill>
                  <a:srgbClr val="CCCCCC"/>
                </a:solidFill>
                <a:latin typeface="Quantico"/>
                <a:ea typeface="Quantico"/>
                <a:cs typeface="Quantico"/>
                <a:sym typeface="Quantico"/>
              </a:rPr>
              <a:t> up new path to explore to find the center of all this </a:t>
            </a:r>
            <a:r>
              <a:rPr lang="en">
                <a:solidFill>
                  <a:srgbClr val="CCCCCC"/>
                </a:solidFill>
                <a:latin typeface="Quantico"/>
                <a:ea typeface="Quantico"/>
                <a:cs typeface="Quantico"/>
                <a:sym typeface="Quantico"/>
              </a:rPr>
              <a:t>chaos</a:t>
            </a:r>
            <a:r>
              <a:rPr lang="en">
                <a:solidFill>
                  <a:srgbClr val="CCCCCC"/>
                </a:solidFill>
                <a:latin typeface="Quantico"/>
                <a:ea typeface="Quantico"/>
                <a:cs typeface="Quantico"/>
                <a:sym typeface="Quantico"/>
              </a:rPr>
              <a:t>. </a:t>
            </a:r>
            <a:endParaRPr>
              <a:solidFill>
                <a:srgbClr val="CCCCCC"/>
              </a:solidFill>
              <a:latin typeface="Quantico"/>
              <a:ea typeface="Quantico"/>
              <a:cs typeface="Quantico"/>
              <a:sym typeface="Quantico"/>
            </a:endParaRPr>
          </a:p>
          <a:p>
            <a:pPr indent="0" lvl="0" marL="457200" rtl="0" algn="l">
              <a:lnSpc>
                <a:spcPct val="100000"/>
              </a:lnSpc>
              <a:spcBef>
                <a:spcPts val="0"/>
              </a:spcBef>
              <a:spcAft>
                <a:spcPts val="0"/>
              </a:spcAft>
              <a:buNone/>
            </a:pPr>
            <a:r>
              <a:t/>
            </a:r>
            <a:endParaRPr>
              <a:solidFill>
                <a:srgbClr val="CCCCCC"/>
              </a:solidFill>
              <a:latin typeface="Quantico"/>
              <a:ea typeface="Quantico"/>
              <a:cs typeface="Quantico"/>
              <a:sym typeface="Quantico"/>
            </a:endParaRPr>
          </a:p>
          <a:p>
            <a:pPr indent="-323850" lvl="0" marL="457200" rtl="0" algn="l">
              <a:lnSpc>
                <a:spcPct val="100000"/>
              </a:lnSpc>
              <a:spcBef>
                <a:spcPts val="0"/>
              </a:spcBef>
              <a:spcAft>
                <a:spcPts val="0"/>
              </a:spcAft>
              <a:buClr>
                <a:srgbClr val="CCCCCC"/>
              </a:buClr>
              <a:buSzPts val="1500"/>
              <a:buFont typeface="Quantico"/>
              <a:buChar char="●"/>
            </a:pPr>
            <a:r>
              <a:rPr lang="en">
                <a:solidFill>
                  <a:srgbClr val="CCCCCC"/>
                </a:solidFill>
                <a:latin typeface="Quantico"/>
                <a:ea typeface="Quantico"/>
                <a:cs typeface="Quantico"/>
                <a:sym typeface="Quantico"/>
              </a:rPr>
              <a:t>Survive: Robots that has been </a:t>
            </a:r>
            <a:r>
              <a:rPr lang="en">
                <a:solidFill>
                  <a:srgbClr val="CCCCCC"/>
                </a:solidFill>
                <a:latin typeface="Quantico"/>
                <a:ea typeface="Quantico"/>
                <a:cs typeface="Quantico"/>
                <a:sym typeface="Quantico"/>
              </a:rPr>
              <a:t>hijacked</a:t>
            </a:r>
            <a:r>
              <a:rPr lang="en">
                <a:solidFill>
                  <a:srgbClr val="CCCCCC"/>
                </a:solidFill>
                <a:latin typeface="Quantico"/>
                <a:ea typeface="Quantico"/>
                <a:cs typeface="Quantico"/>
                <a:sym typeface="Quantico"/>
              </a:rPr>
              <a:t> from the AI are hostile </a:t>
            </a:r>
            <a:r>
              <a:rPr lang="en">
                <a:solidFill>
                  <a:srgbClr val="CCCCCC"/>
                </a:solidFill>
                <a:latin typeface="Quantico"/>
                <a:ea typeface="Quantico"/>
                <a:cs typeface="Quantico"/>
                <a:sym typeface="Quantico"/>
              </a:rPr>
              <a:t>towards</a:t>
            </a:r>
            <a:r>
              <a:rPr lang="en">
                <a:solidFill>
                  <a:srgbClr val="CCCCCC"/>
                </a:solidFill>
                <a:latin typeface="Quantico"/>
                <a:ea typeface="Quantico"/>
                <a:cs typeface="Quantico"/>
                <a:sym typeface="Quantico"/>
              </a:rPr>
              <a:t> you and you must fight them. Not only that but </a:t>
            </a:r>
            <a:r>
              <a:rPr lang="en">
                <a:solidFill>
                  <a:srgbClr val="CCCCCC"/>
                </a:solidFill>
                <a:latin typeface="Quantico"/>
                <a:ea typeface="Quantico"/>
                <a:cs typeface="Quantico"/>
                <a:sym typeface="Quantico"/>
              </a:rPr>
              <a:t>specialized  robotic </a:t>
            </a:r>
            <a:r>
              <a:rPr lang="en">
                <a:solidFill>
                  <a:srgbClr val="CCCCCC"/>
                </a:solidFill>
                <a:latin typeface="Quantico"/>
                <a:ea typeface="Quantico"/>
                <a:cs typeface="Quantico"/>
                <a:sym typeface="Quantico"/>
              </a:rPr>
              <a:t>units made for </a:t>
            </a:r>
            <a:r>
              <a:rPr lang="en">
                <a:solidFill>
                  <a:srgbClr val="CCCCCC"/>
                </a:solidFill>
                <a:latin typeface="Quantico"/>
                <a:ea typeface="Quantico"/>
                <a:cs typeface="Quantico"/>
                <a:sym typeface="Quantico"/>
              </a:rPr>
              <a:t>security</a:t>
            </a:r>
            <a:r>
              <a:rPr lang="en">
                <a:solidFill>
                  <a:srgbClr val="CCCCCC"/>
                </a:solidFill>
                <a:latin typeface="Quantico"/>
                <a:ea typeface="Quantico"/>
                <a:cs typeface="Quantico"/>
                <a:sym typeface="Quantico"/>
              </a:rPr>
              <a:t> will hunt you down </a:t>
            </a:r>
            <a:r>
              <a:rPr lang="en">
                <a:solidFill>
                  <a:srgbClr val="CCCCCC"/>
                </a:solidFill>
                <a:latin typeface="Quantico"/>
                <a:ea typeface="Quantico"/>
                <a:cs typeface="Quantico"/>
                <a:sym typeface="Quantico"/>
              </a:rPr>
              <a:t>relentlessly</a:t>
            </a:r>
            <a:r>
              <a:rPr lang="en">
                <a:solidFill>
                  <a:srgbClr val="CCCCCC"/>
                </a:solidFill>
                <a:latin typeface="Quantico"/>
                <a:ea typeface="Quantico"/>
                <a:cs typeface="Quantico"/>
                <a:sym typeface="Quantico"/>
              </a:rPr>
              <a:t> and can not be </a:t>
            </a:r>
            <a:r>
              <a:rPr lang="en">
                <a:solidFill>
                  <a:srgbClr val="CCCCCC"/>
                </a:solidFill>
                <a:latin typeface="Quantico"/>
                <a:ea typeface="Quantico"/>
                <a:cs typeface="Quantico"/>
                <a:sym typeface="Quantico"/>
              </a:rPr>
              <a:t>destroyed</a:t>
            </a:r>
            <a:r>
              <a:rPr lang="en">
                <a:solidFill>
                  <a:srgbClr val="CCCCCC"/>
                </a:solidFill>
                <a:latin typeface="Quantico"/>
                <a:ea typeface="Quantico"/>
                <a:cs typeface="Quantico"/>
                <a:sym typeface="Quantico"/>
              </a:rPr>
              <a:t>. </a:t>
            </a:r>
            <a:endParaRPr>
              <a:solidFill>
                <a:srgbClr val="CCCCCC"/>
              </a:solidFill>
              <a:latin typeface="Quantico"/>
              <a:ea typeface="Quantico"/>
              <a:cs typeface="Quantico"/>
              <a:sym typeface="Quantico"/>
            </a:endParaRPr>
          </a:p>
          <a:p>
            <a:pPr indent="0" lvl="0" marL="457200" rtl="0" algn="l">
              <a:lnSpc>
                <a:spcPct val="100000"/>
              </a:lnSpc>
              <a:spcBef>
                <a:spcPts val="0"/>
              </a:spcBef>
              <a:spcAft>
                <a:spcPts val="0"/>
              </a:spcAft>
              <a:buNone/>
            </a:pPr>
            <a:r>
              <a:t/>
            </a:r>
            <a:endParaRPr>
              <a:solidFill>
                <a:srgbClr val="CCCCCC"/>
              </a:solidFill>
              <a:latin typeface="Quantico"/>
              <a:ea typeface="Quantico"/>
              <a:cs typeface="Quantico"/>
              <a:sym typeface="Quantico"/>
            </a:endParaRPr>
          </a:p>
          <a:p>
            <a:pPr indent="-323850" lvl="0" marL="457200" rtl="0" algn="l">
              <a:lnSpc>
                <a:spcPct val="100000"/>
              </a:lnSpc>
              <a:spcBef>
                <a:spcPts val="0"/>
              </a:spcBef>
              <a:spcAft>
                <a:spcPts val="0"/>
              </a:spcAft>
              <a:buClr>
                <a:srgbClr val="CCCCCC"/>
              </a:buClr>
              <a:buSzPts val="1500"/>
              <a:buFont typeface="Quantico"/>
              <a:buChar char="●"/>
            </a:pPr>
            <a:r>
              <a:rPr lang="en">
                <a:solidFill>
                  <a:srgbClr val="CCCCCC"/>
                </a:solidFill>
                <a:latin typeface="Quantico"/>
                <a:ea typeface="Quantico"/>
                <a:cs typeface="Quantico"/>
                <a:sym typeface="Quantico"/>
              </a:rPr>
              <a:t>Become Stronger: As you explore the world find new powers and </a:t>
            </a:r>
            <a:r>
              <a:rPr lang="en">
                <a:solidFill>
                  <a:srgbClr val="CCCCCC"/>
                </a:solidFill>
                <a:latin typeface="Quantico"/>
                <a:ea typeface="Quantico"/>
                <a:cs typeface="Quantico"/>
                <a:sym typeface="Quantico"/>
              </a:rPr>
              <a:t>abilities that will help in solving puzzle, combating enemies, and to open new paths. You can also level up from killing enemies or from finding items that give exp. With each level allowing you to upgrade your skills and abilities. </a:t>
            </a:r>
            <a:endParaRPr>
              <a:solidFill>
                <a:srgbClr val="CCCCCC"/>
              </a:solidFill>
              <a:latin typeface="Quantico"/>
              <a:ea typeface="Quantico"/>
              <a:cs typeface="Quantico"/>
              <a:sym typeface="Quantico"/>
            </a:endParaRPr>
          </a:p>
          <a:p>
            <a:pPr indent="0" lvl="0" marL="457200" rtl="0" algn="l">
              <a:lnSpc>
                <a:spcPct val="100000"/>
              </a:lnSpc>
              <a:spcBef>
                <a:spcPts val="0"/>
              </a:spcBef>
              <a:spcAft>
                <a:spcPts val="0"/>
              </a:spcAft>
              <a:buNone/>
            </a:pPr>
            <a:r>
              <a:t/>
            </a:r>
            <a:endParaRPr>
              <a:solidFill>
                <a:srgbClr val="CCCCCC"/>
              </a:solidFill>
              <a:latin typeface="Quantico"/>
              <a:ea typeface="Quantico"/>
              <a:cs typeface="Quantico"/>
              <a:sym typeface="Quantico"/>
            </a:endParaRPr>
          </a:p>
          <a:p>
            <a:pPr indent="0" lvl="0" marL="0" rtl="0" algn="l">
              <a:lnSpc>
                <a:spcPct val="100000"/>
              </a:lnSpc>
              <a:spcBef>
                <a:spcPts val="0"/>
              </a:spcBef>
              <a:spcAft>
                <a:spcPts val="0"/>
              </a:spcAft>
              <a:buNone/>
            </a:pPr>
            <a:r>
              <a:t/>
            </a:r>
            <a:endParaRPr>
              <a:solidFill>
                <a:srgbClr val="CCCCCC"/>
              </a:solidFill>
              <a:latin typeface="Quantico"/>
              <a:ea typeface="Quantico"/>
              <a:cs typeface="Quantico"/>
              <a:sym typeface="Quantico"/>
            </a:endParaRPr>
          </a:p>
        </p:txBody>
      </p:sp>
      <p:pic>
        <p:nvPicPr>
          <p:cNvPr id="270" name="Google Shape;270;p54"/>
          <p:cNvPicPr preferRelativeResize="0"/>
          <p:nvPr/>
        </p:nvPicPr>
        <p:blipFill rotWithShape="1">
          <a:blip r:embed="rId3">
            <a:alphaModFix/>
          </a:blip>
          <a:srcRect b="0" l="0" r="0" t="0"/>
          <a:stretch/>
        </p:blipFill>
        <p:spPr>
          <a:xfrm rot="2700000">
            <a:off x="5043808" y="-2543100"/>
            <a:ext cx="6632529" cy="4906399"/>
          </a:xfrm>
          <a:prstGeom prst="rect">
            <a:avLst/>
          </a:prstGeom>
          <a:noFill/>
          <a:ln>
            <a:noFill/>
          </a:ln>
        </p:spPr>
      </p:pic>
      <p:pic>
        <p:nvPicPr>
          <p:cNvPr id="271" name="Google Shape;271;p54"/>
          <p:cNvPicPr preferRelativeResize="0"/>
          <p:nvPr/>
        </p:nvPicPr>
        <p:blipFill rotWithShape="1">
          <a:blip r:embed="rId3">
            <a:alphaModFix/>
          </a:blip>
          <a:srcRect b="0" l="0" r="0" t="0"/>
          <a:stretch/>
        </p:blipFill>
        <p:spPr>
          <a:xfrm flipH="1" rot="8100000">
            <a:off x="5075258" y="2780222"/>
            <a:ext cx="6632529" cy="4906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5"/>
          <p:cNvSpPr/>
          <p:nvPr/>
        </p:nvSpPr>
        <p:spPr>
          <a:xfrm>
            <a:off x="1466475" y="1313075"/>
            <a:ext cx="2168400" cy="2168400"/>
          </a:xfrm>
          <a:prstGeom prst="mathMultiply">
            <a:avLst>
              <a:gd fmla="val 23520" name="adj1"/>
            </a:avLst>
          </a:prstGeom>
          <a:gradFill>
            <a:gsLst>
              <a:gs pos="0">
                <a:srgbClr val="DB0000"/>
              </a:gs>
              <a:gs pos="100000">
                <a:srgbClr val="540303"/>
              </a:gs>
            </a:gsLst>
            <a:path path="circle">
              <a:fillToRect b="50%" l="50%" r="50%" t="50%"/>
            </a:path>
            <a:tileRect/>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5"/>
          <p:cNvSpPr txBox="1"/>
          <p:nvPr>
            <p:ph type="title"/>
          </p:nvPr>
        </p:nvSpPr>
        <p:spPr>
          <a:xfrm>
            <a:off x="3688525" y="1568200"/>
            <a:ext cx="5455500" cy="1512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000"/>
              <a:buNone/>
            </a:pPr>
            <a:r>
              <a:rPr lang="en">
                <a:latin typeface="Aldrich"/>
                <a:ea typeface="Aldrich"/>
                <a:cs typeface="Aldrich"/>
                <a:sym typeface="Aldrich"/>
              </a:rPr>
              <a:t>Unique Selling Points</a:t>
            </a:r>
            <a:endParaRPr>
              <a:solidFill>
                <a:schemeClr val="accent1"/>
              </a:solidFill>
              <a:latin typeface="Aldrich"/>
              <a:ea typeface="Aldrich"/>
              <a:cs typeface="Aldrich"/>
              <a:sym typeface="Aldrich"/>
            </a:endParaRPr>
          </a:p>
        </p:txBody>
      </p:sp>
      <p:sp>
        <p:nvSpPr>
          <p:cNvPr id="278" name="Google Shape;278;p55"/>
          <p:cNvSpPr txBox="1"/>
          <p:nvPr>
            <p:ph idx="2" type="title"/>
          </p:nvPr>
        </p:nvSpPr>
        <p:spPr>
          <a:xfrm>
            <a:off x="2222475" y="1942175"/>
            <a:ext cx="656400" cy="91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 sz="6000">
                <a:solidFill>
                  <a:srgbClr val="FFFFFF"/>
                </a:solidFill>
                <a:latin typeface="Quantico"/>
                <a:ea typeface="Quantico"/>
                <a:cs typeface="Quantico"/>
                <a:sym typeface="Quantico"/>
              </a:rPr>
              <a:t>2</a:t>
            </a:r>
            <a:endParaRPr sz="6000">
              <a:solidFill>
                <a:srgbClr val="FFFFFF"/>
              </a:solidFill>
              <a:latin typeface="Quantico"/>
              <a:ea typeface="Quantico"/>
              <a:cs typeface="Quantico"/>
              <a:sym typeface="Quantic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ldrich"/>
                <a:ea typeface="Aldrich"/>
                <a:cs typeface="Aldrich"/>
                <a:sym typeface="Aldrich"/>
              </a:rPr>
              <a:t>Unique Selling Points</a:t>
            </a:r>
            <a:endParaRPr>
              <a:latin typeface="Aldrich"/>
              <a:ea typeface="Aldrich"/>
              <a:cs typeface="Aldrich"/>
              <a:sym typeface="Aldrich"/>
            </a:endParaRPr>
          </a:p>
        </p:txBody>
      </p:sp>
      <p:sp>
        <p:nvSpPr>
          <p:cNvPr id="284" name="Google Shape;284;p56"/>
          <p:cNvSpPr txBox="1"/>
          <p:nvPr>
            <p:ph idx="1" type="body"/>
          </p:nvPr>
        </p:nvSpPr>
        <p:spPr>
          <a:xfrm>
            <a:off x="720025" y="1254600"/>
            <a:ext cx="7717500" cy="312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CCCCCC"/>
              </a:buClr>
              <a:buSzPts val="1400"/>
              <a:buFont typeface="Aldrich"/>
              <a:buChar char="●"/>
            </a:pPr>
            <a:r>
              <a:rPr b="1" lang="en" u="sng">
                <a:solidFill>
                  <a:srgbClr val="CCCCCC"/>
                </a:solidFill>
                <a:latin typeface="Aldrich"/>
                <a:ea typeface="Aldrich"/>
                <a:cs typeface="Aldrich"/>
                <a:sym typeface="Aldrich"/>
              </a:rPr>
              <a:t>A Survival-Horror/Metroidvania hybrid</a:t>
            </a:r>
            <a:r>
              <a:rPr lang="en">
                <a:solidFill>
                  <a:srgbClr val="CCCCCC"/>
                </a:solidFill>
                <a:latin typeface="Aldrich"/>
                <a:ea typeface="Aldrich"/>
                <a:cs typeface="Aldrich"/>
                <a:sym typeface="Aldrich"/>
              </a:rPr>
              <a:t>: fusing horror chase sequences and events that make the player vulnerable with classic metroidvania level exploration and mechanics.</a:t>
            </a:r>
            <a:endParaRPr>
              <a:solidFill>
                <a:srgbClr val="CCCCCC"/>
              </a:solidFill>
              <a:latin typeface="Aldrich"/>
              <a:ea typeface="Aldrich"/>
              <a:cs typeface="Aldrich"/>
              <a:sym typeface="Aldrich"/>
            </a:endParaRPr>
          </a:p>
          <a:p>
            <a:pPr indent="-317500" lvl="0" marL="457200" rtl="0" algn="l">
              <a:spcBef>
                <a:spcPts val="0"/>
              </a:spcBef>
              <a:spcAft>
                <a:spcPts val="0"/>
              </a:spcAft>
              <a:buClr>
                <a:srgbClr val="CCCCCC"/>
              </a:buClr>
              <a:buSzPts val="1400"/>
              <a:buFont typeface="Aldrich"/>
              <a:buChar char="●"/>
            </a:pPr>
            <a:r>
              <a:rPr b="1" lang="en" u="sng">
                <a:solidFill>
                  <a:srgbClr val="CCCCCC"/>
                </a:solidFill>
                <a:latin typeface="Aldrich"/>
                <a:ea typeface="Aldrich"/>
                <a:cs typeface="Aldrich"/>
                <a:sym typeface="Aldrich"/>
              </a:rPr>
              <a:t>Repair to survive</a:t>
            </a:r>
            <a:r>
              <a:rPr lang="en">
                <a:solidFill>
                  <a:srgbClr val="CCCCCC"/>
                </a:solidFill>
                <a:latin typeface="Aldrich"/>
                <a:ea typeface="Aldrich"/>
                <a:cs typeface="Aldrich"/>
                <a:sym typeface="Aldrich"/>
              </a:rPr>
              <a:t>: You awake as a broken down robot. Repair and upgrade yourself with the experience and parts dropped by the enemies and bosses you kill as you make your way through the treacherous factory.</a:t>
            </a:r>
            <a:endParaRPr>
              <a:solidFill>
                <a:srgbClr val="CCCCCC"/>
              </a:solidFill>
              <a:latin typeface="Aldrich"/>
              <a:ea typeface="Aldrich"/>
              <a:cs typeface="Aldrich"/>
              <a:sym typeface="Aldrich"/>
            </a:endParaRPr>
          </a:p>
          <a:p>
            <a:pPr indent="-317500" lvl="0" marL="457200" rtl="0" algn="l">
              <a:spcBef>
                <a:spcPts val="0"/>
              </a:spcBef>
              <a:spcAft>
                <a:spcPts val="0"/>
              </a:spcAft>
              <a:buClr>
                <a:srgbClr val="CCCCCC"/>
              </a:buClr>
              <a:buSzPts val="1400"/>
              <a:buFont typeface="Aldrich"/>
              <a:buChar char="●"/>
            </a:pPr>
            <a:r>
              <a:rPr b="1" lang="en" u="sng">
                <a:solidFill>
                  <a:srgbClr val="CCCCCC"/>
                </a:solidFill>
                <a:latin typeface="Aldrich"/>
                <a:ea typeface="Aldrich"/>
                <a:cs typeface="Aldrich"/>
                <a:sym typeface="Aldrich"/>
              </a:rPr>
              <a:t>Humanity is gone, and robots only remain</a:t>
            </a:r>
            <a:r>
              <a:rPr lang="en">
                <a:solidFill>
                  <a:srgbClr val="CCCCCC"/>
                </a:solidFill>
                <a:latin typeface="Aldrich"/>
                <a:ea typeface="Aldrich"/>
                <a:cs typeface="Aldrich"/>
                <a:sym typeface="Aldrich"/>
              </a:rPr>
              <a:t>: immerse yourself into a story about a desolate world inhabited solely by robots. Unravel who you are and who is the entity responsible for making most of the robots killers in the factory.</a:t>
            </a:r>
            <a:endParaRPr>
              <a:solidFill>
                <a:srgbClr val="CCCCCC"/>
              </a:solidFill>
              <a:latin typeface="Aldrich"/>
              <a:ea typeface="Aldrich"/>
              <a:cs typeface="Aldrich"/>
              <a:sym typeface="Aldrich"/>
            </a:endParaRPr>
          </a:p>
          <a:p>
            <a:pPr indent="-317500" lvl="0" marL="457200" rtl="0" algn="l">
              <a:spcBef>
                <a:spcPts val="0"/>
              </a:spcBef>
              <a:spcAft>
                <a:spcPts val="0"/>
              </a:spcAft>
              <a:buClr>
                <a:srgbClr val="CCCCCC"/>
              </a:buClr>
              <a:buSzPts val="1400"/>
              <a:buFont typeface="Aldrich"/>
              <a:buChar char="●"/>
            </a:pPr>
            <a:r>
              <a:rPr b="1" lang="en" u="sng">
                <a:solidFill>
                  <a:srgbClr val="CCCCCC"/>
                </a:solidFill>
                <a:latin typeface="Aldrich"/>
                <a:ea typeface="Aldrich"/>
                <a:cs typeface="Aldrich"/>
                <a:sym typeface="Aldrich"/>
              </a:rPr>
              <a:t>You’re alone</a:t>
            </a:r>
            <a:r>
              <a:rPr lang="en">
                <a:solidFill>
                  <a:srgbClr val="CCCCCC"/>
                </a:solidFill>
                <a:latin typeface="Aldrich"/>
                <a:ea typeface="Aldrich"/>
                <a:cs typeface="Aldrich"/>
                <a:sym typeface="Aldrich"/>
              </a:rPr>
              <a:t>: Explore and get lost in the world presented with gritty 2D pixel aesthetics and a haunting ambience.</a:t>
            </a:r>
            <a:endParaRPr>
              <a:solidFill>
                <a:srgbClr val="CCCCCC"/>
              </a:solidFill>
              <a:latin typeface="Aldrich"/>
              <a:ea typeface="Aldrich"/>
              <a:cs typeface="Aldrich"/>
              <a:sym typeface="Aldrich"/>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7"/>
          <p:cNvSpPr txBox="1"/>
          <p:nvPr>
            <p:ph type="title"/>
          </p:nvPr>
        </p:nvSpPr>
        <p:spPr>
          <a:xfrm>
            <a:off x="0" y="3594250"/>
            <a:ext cx="9144000" cy="54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solidFill>
                  <a:srgbClr val="999999"/>
                </a:solidFill>
                <a:latin typeface="Quantico"/>
                <a:ea typeface="Quantico"/>
                <a:cs typeface="Quantico"/>
                <a:sym typeface="Quantico"/>
              </a:rPr>
              <a:t>.</a:t>
            </a:r>
            <a:endParaRPr>
              <a:solidFill>
                <a:srgbClr val="999999"/>
              </a:solidFill>
              <a:latin typeface="Quantico"/>
              <a:ea typeface="Quantico"/>
              <a:cs typeface="Quantico"/>
              <a:sym typeface="Quantico"/>
            </a:endParaRPr>
          </a:p>
        </p:txBody>
      </p:sp>
      <p:sp>
        <p:nvSpPr>
          <p:cNvPr id="290" name="Google Shape;290;p57"/>
          <p:cNvSpPr txBox="1"/>
          <p:nvPr>
            <p:ph idx="1" type="subTitle"/>
          </p:nvPr>
        </p:nvSpPr>
        <p:spPr>
          <a:xfrm>
            <a:off x="1508700" y="1746200"/>
            <a:ext cx="6126600" cy="196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lang="en">
                <a:solidFill>
                  <a:srgbClr val="FFFFFF"/>
                </a:solidFill>
                <a:latin typeface="Aldrich"/>
                <a:ea typeface="Aldrich"/>
                <a:cs typeface="Aldrich"/>
                <a:sym typeface="Aldrich"/>
              </a:rPr>
              <a:t>WBE or When Robots Bleed is a grim Metroidvania. In which you can only rely on you, yourself, and your equipment; to survive the dark and </a:t>
            </a:r>
            <a:endParaRPr>
              <a:solidFill>
                <a:srgbClr val="FFFFFF"/>
              </a:solidFill>
              <a:latin typeface="Aldrich"/>
              <a:ea typeface="Aldrich"/>
              <a:cs typeface="Aldrich"/>
              <a:sym typeface="Aldrich"/>
            </a:endParaRPr>
          </a:p>
          <a:p>
            <a:pPr indent="0" lvl="0" marL="0" rtl="0" algn="ctr">
              <a:lnSpc>
                <a:spcPct val="115000"/>
              </a:lnSpc>
              <a:spcBef>
                <a:spcPts val="0"/>
              </a:spcBef>
              <a:spcAft>
                <a:spcPts val="0"/>
              </a:spcAft>
              <a:buSzPts val="1100"/>
              <a:buNone/>
            </a:pPr>
            <a:r>
              <a:rPr lang="en">
                <a:solidFill>
                  <a:srgbClr val="FFFFFF"/>
                </a:solidFill>
                <a:latin typeface="Aldrich"/>
                <a:ea typeface="Aldrich"/>
                <a:cs typeface="Aldrich"/>
                <a:sym typeface="Aldrich"/>
              </a:rPr>
              <a:t>rogue AI-infested rooms of </a:t>
            </a:r>
            <a:endParaRPr>
              <a:solidFill>
                <a:srgbClr val="FFFFFF"/>
              </a:solidFill>
              <a:latin typeface="Aldrich"/>
              <a:ea typeface="Aldrich"/>
              <a:cs typeface="Aldrich"/>
              <a:sym typeface="Aldrich"/>
            </a:endParaRPr>
          </a:p>
          <a:p>
            <a:pPr indent="0" lvl="0" marL="0" rtl="0" algn="ctr">
              <a:lnSpc>
                <a:spcPct val="115000"/>
              </a:lnSpc>
              <a:spcBef>
                <a:spcPts val="0"/>
              </a:spcBef>
              <a:spcAft>
                <a:spcPts val="0"/>
              </a:spcAft>
              <a:buSzPts val="1100"/>
              <a:buNone/>
            </a:pPr>
            <a:r>
              <a:rPr lang="en">
                <a:solidFill>
                  <a:srgbClr val="FFFFFF"/>
                </a:solidFill>
                <a:latin typeface="Aldrich"/>
                <a:ea typeface="Aldrich"/>
                <a:cs typeface="Aldrich"/>
                <a:sym typeface="Aldrich"/>
              </a:rPr>
              <a:t>the Factory.</a:t>
            </a:r>
            <a:endParaRPr>
              <a:solidFill>
                <a:srgbClr val="FFFFFF"/>
              </a:solidFill>
              <a:latin typeface="Aldrich"/>
              <a:ea typeface="Aldrich"/>
              <a:cs typeface="Aldrich"/>
              <a:sym typeface="Aldrich"/>
            </a:endParaRPr>
          </a:p>
        </p:txBody>
      </p:sp>
      <p:pic>
        <p:nvPicPr>
          <p:cNvPr id="291" name="Google Shape;291;p57"/>
          <p:cNvPicPr preferRelativeResize="0"/>
          <p:nvPr/>
        </p:nvPicPr>
        <p:blipFill rotWithShape="1">
          <a:blip r:embed="rId3">
            <a:alphaModFix/>
          </a:blip>
          <a:srcRect b="0" l="0" r="0" t="0"/>
          <a:stretch/>
        </p:blipFill>
        <p:spPr>
          <a:xfrm rot="10800000">
            <a:off x="6199349" y="-2689391"/>
            <a:ext cx="7657250" cy="8935625"/>
          </a:xfrm>
          <a:prstGeom prst="rect">
            <a:avLst/>
          </a:prstGeom>
          <a:noFill/>
          <a:ln>
            <a:noFill/>
          </a:ln>
        </p:spPr>
      </p:pic>
      <p:pic>
        <p:nvPicPr>
          <p:cNvPr id="292" name="Google Shape;292;p57"/>
          <p:cNvPicPr preferRelativeResize="0"/>
          <p:nvPr/>
        </p:nvPicPr>
        <p:blipFill rotWithShape="1">
          <a:blip r:embed="rId3">
            <a:alphaModFix/>
          </a:blip>
          <a:srcRect b="0" l="0" r="0" t="0"/>
          <a:stretch/>
        </p:blipFill>
        <p:spPr>
          <a:xfrm flipH="1" rot="10800000">
            <a:off x="-4647650" y="-2689391"/>
            <a:ext cx="7657250" cy="8935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58"/>
          <p:cNvPicPr preferRelativeResize="0"/>
          <p:nvPr/>
        </p:nvPicPr>
        <p:blipFill rotWithShape="1">
          <a:blip r:embed="rId3">
            <a:alphaModFix/>
          </a:blip>
          <a:srcRect b="0" l="0" r="0" t="0"/>
          <a:stretch/>
        </p:blipFill>
        <p:spPr>
          <a:xfrm>
            <a:off x="-5028650" y="-860590"/>
            <a:ext cx="7657250" cy="8935625"/>
          </a:xfrm>
          <a:prstGeom prst="rect">
            <a:avLst/>
          </a:prstGeom>
          <a:noFill/>
          <a:ln>
            <a:noFill/>
          </a:ln>
        </p:spPr>
      </p:pic>
      <p:pic>
        <p:nvPicPr>
          <p:cNvPr id="298" name="Google Shape;298;p58"/>
          <p:cNvPicPr preferRelativeResize="0"/>
          <p:nvPr/>
        </p:nvPicPr>
        <p:blipFill rotWithShape="1">
          <a:blip r:embed="rId3">
            <a:alphaModFix/>
          </a:blip>
          <a:srcRect b="0" l="0" r="0" t="0"/>
          <a:stretch/>
        </p:blipFill>
        <p:spPr>
          <a:xfrm flipH="1">
            <a:off x="6504174" y="-860590"/>
            <a:ext cx="7657250" cy="8935625"/>
          </a:xfrm>
          <a:prstGeom prst="rect">
            <a:avLst/>
          </a:prstGeom>
          <a:noFill/>
          <a:ln>
            <a:noFill/>
          </a:ln>
        </p:spPr>
      </p:pic>
      <p:sp>
        <p:nvSpPr>
          <p:cNvPr id="299" name="Google Shape;299;p58"/>
          <p:cNvSpPr txBox="1"/>
          <p:nvPr>
            <p:ph type="title"/>
          </p:nvPr>
        </p:nvSpPr>
        <p:spPr>
          <a:xfrm>
            <a:off x="1963050" y="0"/>
            <a:ext cx="5217900" cy="64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000">
                <a:latin typeface="Aldrich"/>
                <a:ea typeface="Aldrich"/>
                <a:cs typeface="Aldrich"/>
                <a:sym typeface="Aldrich"/>
              </a:rPr>
              <a:t>Concept Art: Boss</a:t>
            </a:r>
            <a:endParaRPr sz="3000">
              <a:latin typeface="Aldrich"/>
              <a:ea typeface="Aldrich"/>
              <a:cs typeface="Aldrich"/>
              <a:sym typeface="Aldrich"/>
            </a:endParaRPr>
          </a:p>
        </p:txBody>
      </p:sp>
      <p:pic>
        <p:nvPicPr>
          <p:cNvPr id="300" name="Google Shape;300;p58"/>
          <p:cNvPicPr preferRelativeResize="0"/>
          <p:nvPr/>
        </p:nvPicPr>
        <p:blipFill>
          <a:blip r:embed="rId4">
            <a:alphaModFix/>
          </a:blip>
          <a:stretch>
            <a:fillRect/>
          </a:stretch>
        </p:blipFill>
        <p:spPr>
          <a:xfrm>
            <a:off x="1963050" y="382200"/>
            <a:ext cx="4761300" cy="476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59"/>
          <p:cNvPicPr preferRelativeResize="0"/>
          <p:nvPr/>
        </p:nvPicPr>
        <p:blipFill rotWithShape="1">
          <a:blip r:embed="rId3">
            <a:alphaModFix/>
          </a:blip>
          <a:srcRect b="0" l="0" r="0" t="0"/>
          <a:stretch/>
        </p:blipFill>
        <p:spPr>
          <a:xfrm>
            <a:off x="-5028650" y="-860590"/>
            <a:ext cx="7657250" cy="8935625"/>
          </a:xfrm>
          <a:prstGeom prst="rect">
            <a:avLst/>
          </a:prstGeom>
          <a:noFill/>
          <a:ln>
            <a:noFill/>
          </a:ln>
        </p:spPr>
      </p:pic>
      <p:pic>
        <p:nvPicPr>
          <p:cNvPr id="306" name="Google Shape;306;p59"/>
          <p:cNvPicPr preferRelativeResize="0"/>
          <p:nvPr/>
        </p:nvPicPr>
        <p:blipFill rotWithShape="1">
          <a:blip r:embed="rId3">
            <a:alphaModFix/>
          </a:blip>
          <a:srcRect b="0" l="0" r="0" t="0"/>
          <a:stretch/>
        </p:blipFill>
        <p:spPr>
          <a:xfrm flipH="1">
            <a:off x="6504174" y="-860590"/>
            <a:ext cx="7657250" cy="8935625"/>
          </a:xfrm>
          <a:prstGeom prst="rect">
            <a:avLst/>
          </a:prstGeom>
          <a:noFill/>
          <a:ln>
            <a:noFill/>
          </a:ln>
        </p:spPr>
      </p:pic>
      <p:sp>
        <p:nvSpPr>
          <p:cNvPr id="307" name="Google Shape;307;p59"/>
          <p:cNvSpPr txBox="1"/>
          <p:nvPr>
            <p:ph type="title"/>
          </p:nvPr>
        </p:nvSpPr>
        <p:spPr>
          <a:xfrm>
            <a:off x="1963050" y="0"/>
            <a:ext cx="5217900" cy="106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000">
                <a:latin typeface="Aldrich"/>
                <a:ea typeface="Aldrich"/>
                <a:cs typeface="Aldrich"/>
                <a:sym typeface="Aldrich"/>
              </a:rPr>
              <a:t>Concept Art: Friendly NPC </a:t>
            </a:r>
            <a:endParaRPr sz="3000">
              <a:latin typeface="Aldrich"/>
              <a:ea typeface="Aldrich"/>
              <a:cs typeface="Aldrich"/>
              <a:sym typeface="Aldrich"/>
            </a:endParaRPr>
          </a:p>
        </p:txBody>
      </p:sp>
      <p:pic>
        <p:nvPicPr>
          <p:cNvPr id="308" name="Google Shape;308;p59"/>
          <p:cNvPicPr preferRelativeResize="0"/>
          <p:nvPr/>
        </p:nvPicPr>
        <p:blipFill>
          <a:blip r:embed="rId4">
            <a:alphaModFix/>
          </a:blip>
          <a:stretch>
            <a:fillRect/>
          </a:stretch>
        </p:blipFill>
        <p:spPr>
          <a:xfrm>
            <a:off x="2503800" y="1067100"/>
            <a:ext cx="4136375" cy="4136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